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3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media/image12.jpg" ContentType="image/jpg"/>
  <Override PartName="/ppt/notesSlides/notesSlide1.xml" ContentType="application/vnd.openxmlformats-officedocument.presentationml.notesSlide+xml"/>
  <Override PartName="/ppt/media/image31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3" r:id="rId2"/>
    <p:sldMasterId id="2147484166" r:id="rId3"/>
    <p:sldMasterId id="2147484178" r:id="rId4"/>
    <p:sldMasterId id="2147484190" r:id="rId5"/>
    <p:sldMasterId id="2147484205" r:id="rId6"/>
    <p:sldMasterId id="2147484217" r:id="rId7"/>
    <p:sldMasterId id="2147484229" r:id="rId8"/>
    <p:sldMasterId id="2147484241" r:id="rId9"/>
    <p:sldMasterId id="2147484255" r:id="rId10"/>
    <p:sldMasterId id="2147484272" r:id="rId11"/>
    <p:sldMasterId id="2147484289" r:id="rId12"/>
    <p:sldMasterId id="2147484306" r:id="rId13"/>
    <p:sldMasterId id="2147484323" r:id="rId14"/>
  </p:sldMasterIdLst>
  <p:notesMasterIdLst>
    <p:notesMasterId r:id="rId36"/>
  </p:notesMasterIdLst>
  <p:handoutMasterIdLst>
    <p:handoutMasterId r:id="rId37"/>
  </p:handoutMasterIdLst>
  <p:sldIdLst>
    <p:sldId id="256" r:id="rId15"/>
    <p:sldId id="277" r:id="rId16"/>
    <p:sldId id="264" r:id="rId17"/>
    <p:sldId id="265" r:id="rId18"/>
    <p:sldId id="278" r:id="rId19"/>
    <p:sldId id="279" r:id="rId20"/>
    <p:sldId id="280" r:id="rId21"/>
    <p:sldId id="281" r:id="rId22"/>
    <p:sldId id="274" r:id="rId23"/>
    <p:sldId id="258" r:id="rId24"/>
    <p:sldId id="259" r:id="rId25"/>
    <p:sldId id="262" r:id="rId26"/>
    <p:sldId id="263" r:id="rId27"/>
    <p:sldId id="260" r:id="rId28"/>
    <p:sldId id="273" r:id="rId29"/>
    <p:sldId id="284" r:id="rId30"/>
    <p:sldId id="286" r:id="rId31"/>
    <p:sldId id="287" r:id="rId32"/>
    <p:sldId id="288" r:id="rId33"/>
    <p:sldId id="272" r:id="rId34"/>
    <p:sldId id="289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3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D9419-2F05-4818-B615-8F0EECBCEE52}" v="2089" dt="2018-08-23T13:59:53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Долгова" userId="241d3fa7b6f6714d" providerId="LiveId" clId="{4466190B-8612-49DC-9CC1-FE9680E3A684}"/>
    <pc:docChg chg="undo custSel addSld delSld modSld sldOrd">
      <pc:chgData name="Татьяна Долгова" userId="241d3fa7b6f6714d" providerId="LiveId" clId="{4466190B-8612-49DC-9CC1-FE9680E3A684}" dt="2018-08-23T13:59:53.601" v="2090"/>
      <pc:docMkLst>
        <pc:docMk/>
      </pc:docMkLst>
      <pc:sldChg chg="addSp delSp modSp modTransition">
        <pc:chgData name="Татьяна Долгова" userId="241d3fa7b6f6714d" providerId="LiveId" clId="{4466190B-8612-49DC-9CC1-FE9680E3A684}" dt="2018-08-23T12:52:54.411" v="473"/>
        <pc:sldMkLst>
          <pc:docMk/>
          <pc:sldMk cId="2262032352" sldId="256"/>
        </pc:sldMkLst>
        <pc:spChg chg="mod">
          <ac:chgData name="Татьяна Долгова" userId="241d3fa7b6f6714d" providerId="LiveId" clId="{4466190B-8612-49DC-9CC1-FE9680E3A684}" dt="2018-08-23T12:26:43.974" v="84" actId="2711"/>
          <ac:spMkLst>
            <pc:docMk/>
            <pc:sldMk cId="2262032352" sldId="256"/>
            <ac:spMk id="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0:30:37.050" v="2"/>
          <ac:spMkLst>
            <pc:docMk/>
            <pc:sldMk cId="2262032352" sldId="256"/>
            <ac:spMk id="3" creationId="{00000000-0000-0000-0000-000000000000}"/>
          </ac:spMkLst>
        </pc:spChg>
        <pc:spChg chg="add mod">
          <ac:chgData name="Татьяна Долгова" userId="241d3fa7b6f6714d" providerId="LiveId" clId="{4466190B-8612-49DC-9CC1-FE9680E3A684}" dt="2018-08-23T10:30:37.050" v="2"/>
          <ac:spMkLst>
            <pc:docMk/>
            <pc:sldMk cId="2262032352" sldId="256"/>
            <ac:spMk id="4" creationId="{16D27038-7F04-4E7B-8430-DEFFF8B932E5}"/>
          </ac:spMkLst>
        </pc:spChg>
        <pc:spChg chg="add del">
          <ac:chgData name="Татьяна Долгова" userId="241d3fa7b6f6714d" providerId="LiveId" clId="{4466190B-8612-49DC-9CC1-FE9680E3A684}" dt="2018-08-23T12:52:54.411" v="473"/>
          <ac:spMkLst>
            <pc:docMk/>
            <pc:sldMk cId="2262032352" sldId="256"/>
            <ac:spMk id="5" creationId="{AA72B26D-7132-42EB-BDD2-F145C559A746}"/>
          </ac:spMkLst>
        </pc:spChg>
      </pc:sldChg>
      <pc:sldChg chg="del modTransition">
        <pc:chgData name="Татьяна Долгова" userId="241d3fa7b6f6714d" providerId="LiveId" clId="{4466190B-8612-49DC-9CC1-FE9680E3A684}" dt="2018-08-23T12:48:24.401" v="227" actId="2696"/>
        <pc:sldMkLst>
          <pc:docMk/>
          <pc:sldMk cId="2427875537" sldId="257"/>
        </pc:sldMkLst>
      </pc:sldChg>
      <pc:sldChg chg="addSp delSp modSp modTransition">
        <pc:chgData name="Татьяна Долгова" userId="241d3fa7b6f6714d" providerId="LiveId" clId="{4466190B-8612-49DC-9CC1-FE9680E3A684}" dt="2018-08-23T13:50:42.838" v="1703" actId="1076"/>
        <pc:sldMkLst>
          <pc:docMk/>
          <pc:sldMk cId="2080688781" sldId="258"/>
        </pc:sldMkLst>
        <pc:spChg chg="del mod">
          <ac:chgData name="Татьяна Долгова" userId="241d3fa7b6f6714d" providerId="LiveId" clId="{4466190B-8612-49DC-9CC1-FE9680E3A684}" dt="2018-08-23T12:50:55.619" v="453" actId="478"/>
          <ac:spMkLst>
            <pc:docMk/>
            <pc:sldMk cId="2080688781" sldId="258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2:50:26.020" v="446" actId="20577"/>
          <ac:spMkLst>
            <pc:docMk/>
            <pc:sldMk cId="2080688781" sldId="258"/>
            <ac:spMk id="4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3:50:38.841" v="1701" actId="1076"/>
          <ac:spMkLst>
            <pc:docMk/>
            <pc:sldMk cId="2080688781" sldId="258"/>
            <ac:spMk id="5" creationId="{930A3C22-C8E4-4644-8939-F394F1C1D163}"/>
          </ac:spMkLst>
        </pc:spChg>
        <pc:spChg chg="add del mod">
          <ac:chgData name="Татьяна Долгова" userId="241d3fa7b6f6714d" providerId="LiveId" clId="{4466190B-8612-49DC-9CC1-FE9680E3A684}" dt="2018-08-23T12:56:50.016" v="509"/>
          <ac:spMkLst>
            <pc:docMk/>
            <pc:sldMk cId="2080688781" sldId="258"/>
            <ac:spMk id="7" creationId="{6A0BAE19-DD4A-4BBE-8EE3-A802EF8EA998}"/>
          </ac:spMkLst>
        </pc:spChg>
        <pc:spChg chg="add del">
          <ac:chgData name="Татьяна Долгова" userId="241d3fa7b6f6714d" providerId="LiveId" clId="{4466190B-8612-49DC-9CC1-FE9680E3A684}" dt="2018-08-23T12:56:53.346" v="511"/>
          <ac:spMkLst>
            <pc:docMk/>
            <pc:sldMk cId="2080688781" sldId="258"/>
            <ac:spMk id="8" creationId="{4D5873D0-499B-431B-9F52-5F6DAF122FED}"/>
          </ac:spMkLst>
        </pc:spChg>
        <pc:spChg chg="add del mod">
          <ac:chgData name="Татьяна Долгова" userId="241d3fa7b6f6714d" providerId="LiveId" clId="{4466190B-8612-49DC-9CC1-FE9680E3A684}" dt="2018-08-23T13:18:47.592" v="732" actId="478"/>
          <ac:spMkLst>
            <pc:docMk/>
            <pc:sldMk cId="2080688781" sldId="258"/>
            <ac:spMk id="9" creationId="{003131CE-BDFB-4E5A-B404-70745134B847}"/>
          </ac:spMkLst>
        </pc:spChg>
        <pc:spChg chg="add del mod">
          <ac:chgData name="Татьяна Долгова" userId="241d3fa7b6f6714d" providerId="LiveId" clId="{4466190B-8612-49DC-9CC1-FE9680E3A684}" dt="2018-08-23T13:49:38.144" v="1689" actId="207"/>
          <ac:spMkLst>
            <pc:docMk/>
            <pc:sldMk cId="2080688781" sldId="258"/>
            <ac:spMk id="10" creationId="{B8C745AE-DEF3-4228-9BB0-EA9111981A10}"/>
          </ac:spMkLst>
        </pc:spChg>
        <pc:spChg chg="add del mod">
          <ac:chgData name="Татьяна Долгова" userId="241d3fa7b6f6714d" providerId="LiveId" clId="{4466190B-8612-49DC-9CC1-FE9680E3A684}" dt="2018-08-23T13:49:50.362" v="1693" actId="1076"/>
          <ac:spMkLst>
            <pc:docMk/>
            <pc:sldMk cId="2080688781" sldId="258"/>
            <ac:spMk id="11" creationId="{023F98FC-A088-4453-B59B-57EECC6E3B67}"/>
          </ac:spMkLst>
        </pc:spChg>
        <pc:spChg chg="add del mod">
          <ac:chgData name="Татьяна Долгова" userId="241d3fa7b6f6714d" providerId="LiveId" clId="{4466190B-8612-49DC-9CC1-FE9680E3A684}" dt="2018-08-23T13:50:42.838" v="1703" actId="1076"/>
          <ac:spMkLst>
            <pc:docMk/>
            <pc:sldMk cId="2080688781" sldId="258"/>
            <ac:spMk id="12" creationId="{05AE2BAF-1903-4098-BEA5-1C78995C4462}"/>
          </ac:spMkLst>
        </pc:spChg>
        <pc:spChg chg="add del mod">
          <ac:chgData name="Татьяна Долгова" userId="241d3fa7b6f6714d" providerId="LiveId" clId="{4466190B-8612-49DC-9CC1-FE9680E3A684}" dt="2018-08-23T13:50:35.277" v="1700" actId="1076"/>
          <ac:spMkLst>
            <pc:docMk/>
            <pc:sldMk cId="2080688781" sldId="258"/>
            <ac:spMk id="13" creationId="{A9735BA9-2631-40D7-B89D-C16B0B653FE1}"/>
          </ac:spMkLst>
        </pc:spChg>
        <pc:spChg chg="add del mod">
          <ac:chgData name="Татьяна Долгова" userId="241d3fa7b6f6714d" providerId="LiveId" clId="{4466190B-8612-49DC-9CC1-FE9680E3A684}" dt="2018-08-23T13:50:41.121" v="1702" actId="1076"/>
          <ac:spMkLst>
            <pc:docMk/>
            <pc:sldMk cId="2080688781" sldId="258"/>
            <ac:spMk id="15" creationId="{26E0150A-92DB-4F7B-90AE-91CA7563F48F}"/>
          </ac:spMkLst>
        </pc:spChg>
        <pc:spChg chg="add del mod">
          <ac:chgData name="Татьяна Долгова" userId="241d3fa7b6f6714d" providerId="LiveId" clId="{4466190B-8612-49DC-9CC1-FE9680E3A684}" dt="2018-08-23T13:26:09.682" v="1056" actId="478"/>
          <ac:spMkLst>
            <pc:docMk/>
            <pc:sldMk cId="2080688781" sldId="258"/>
            <ac:spMk id="16" creationId="{A317E204-013C-4EDE-A6AB-8EFD63C71D97}"/>
          </ac:spMkLst>
        </pc:spChg>
        <pc:picChg chg="del">
          <ac:chgData name="Татьяна Долгова" userId="241d3fa7b6f6714d" providerId="LiveId" clId="{4466190B-8612-49DC-9CC1-FE9680E3A684}" dt="2018-08-23T12:50:40.070" v="447" actId="478"/>
          <ac:picMkLst>
            <pc:docMk/>
            <pc:sldMk cId="2080688781" sldId="258"/>
            <ac:picMk id="6" creationId="{00000000-0000-0000-0000-000000000000}"/>
          </ac:picMkLst>
        </pc:picChg>
        <pc:picChg chg="add del mod ord">
          <ac:chgData name="Татьяна Долгова" userId="241d3fa7b6f6714d" providerId="LiveId" clId="{4466190B-8612-49DC-9CC1-FE9680E3A684}" dt="2018-08-23T13:26:21.522" v="1064" actId="478"/>
          <ac:picMkLst>
            <pc:docMk/>
            <pc:sldMk cId="2080688781" sldId="258"/>
            <ac:picMk id="2050" creationId="{2EDE8CCA-4182-4395-B73C-6DA4F34D4608}"/>
          </ac:picMkLst>
        </pc:picChg>
        <pc:picChg chg="add del mod">
          <ac:chgData name="Татьяна Долгова" userId="241d3fa7b6f6714d" providerId="LiveId" clId="{4466190B-8612-49DC-9CC1-FE9680E3A684}" dt="2018-08-23T13:26:09.044" v="1055"/>
          <ac:picMkLst>
            <pc:docMk/>
            <pc:sldMk cId="2080688781" sldId="258"/>
            <ac:picMk id="2052" creationId="{0176C8C3-202B-459B-AF15-DAB04540F63D}"/>
          </ac:picMkLst>
        </pc:picChg>
        <pc:picChg chg="add del mod">
          <ac:chgData name="Татьяна Долгова" userId="241d3fa7b6f6714d" providerId="LiveId" clId="{4466190B-8612-49DC-9CC1-FE9680E3A684}" dt="2018-08-23T13:26:17.295" v="1061"/>
          <ac:picMkLst>
            <pc:docMk/>
            <pc:sldMk cId="2080688781" sldId="258"/>
            <ac:picMk id="2054" creationId="{3E4F68C3-41B3-48DE-B153-CA4704B8D3EB}"/>
          </ac:picMkLst>
        </pc:picChg>
        <pc:picChg chg="add mod ord">
          <ac:chgData name="Татьяна Долгова" userId="241d3fa7b6f6714d" providerId="LiveId" clId="{4466190B-8612-49DC-9CC1-FE9680E3A684}" dt="2018-08-23T13:50:25.578" v="1699" actId="14861"/>
          <ac:picMkLst>
            <pc:docMk/>
            <pc:sldMk cId="2080688781" sldId="258"/>
            <ac:picMk id="2056" creationId="{24FFDFA3-A155-4F13-99E9-C91513B04265}"/>
          </ac:picMkLst>
        </pc:picChg>
      </pc:sldChg>
      <pc:sldChg chg="addSp delSp modSp modTransition">
        <pc:chgData name="Татьяна Долгова" userId="241d3fa7b6f6714d" providerId="LiveId" clId="{4466190B-8612-49DC-9CC1-FE9680E3A684}" dt="2018-08-23T13:51:18.660" v="1720" actId="5793"/>
        <pc:sldMkLst>
          <pc:docMk/>
          <pc:sldMk cId="3244924373" sldId="259"/>
        </pc:sldMkLst>
        <pc:spChg chg="mod">
          <ac:chgData name="Татьяна Долгова" userId="241d3fa7b6f6714d" providerId="LiveId" clId="{4466190B-8612-49DC-9CC1-FE9680E3A684}" dt="2018-08-23T13:51:18.660" v="1720" actId="5793"/>
          <ac:spMkLst>
            <pc:docMk/>
            <pc:sldMk cId="3244924373" sldId="259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2:51:56.769" v="462" actId="20577"/>
          <ac:spMkLst>
            <pc:docMk/>
            <pc:sldMk cId="3244924373" sldId="259"/>
            <ac:spMk id="4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2:51:53.203" v="458"/>
          <ac:spMkLst>
            <pc:docMk/>
            <pc:sldMk cId="3244924373" sldId="259"/>
            <ac:spMk id="5" creationId="{9E2A3EBD-0CDC-4BC6-878D-730BD0B5F5E4}"/>
          </ac:spMkLst>
        </pc:spChg>
        <pc:spChg chg="add del mod">
          <ac:chgData name="Татьяна Долгова" userId="241d3fa7b6f6714d" providerId="LiveId" clId="{4466190B-8612-49DC-9CC1-FE9680E3A684}" dt="2018-08-23T13:22:25.336" v="948" actId="478"/>
          <ac:spMkLst>
            <pc:docMk/>
            <pc:sldMk cId="3244924373" sldId="259"/>
            <ac:spMk id="7" creationId="{81F1D6DC-108D-4A88-9C89-2D107396E83B}"/>
          </ac:spMkLst>
        </pc:spChg>
        <pc:picChg chg="del mod">
          <ac:chgData name="Татьяна Долгова" userId="241d3fa7b6f6714d" providerId="LiveId" clId="{4466190B-8612-49DC-9CC1-FE9680E3A684}" dt="2018-08-23T12:51:45.758" v="457" actId="478"/>
          <ac:picMkLst>
            <pc:docMk/>
            <pc:sldMk cId="3244924373" sldId="259"/>
            <ac:picMk id="6" creationId="{00000000-0000-0000-0000-000000000000}"/>
          </ac:picMkLst>
        </pc:picChg>
        <pc:picChg chg="add mod">
          <ac:chgData name="Татьяна Долгова" userId="241d3fa7b6f6714d" providerId="LiveId" clId="{4466190B-8612-49DC-9CC1-FE9680E3A684}" dt="2018-08-23T13:23:32.219" v="950" actId="1076"/>
          <ac:picMkLst>
            <pc:docMk/>
            <pc:sldMk cId="3244924373" sldId="259"/>
            <ac:picMk id="3074" creationId="{ECD38528-6CB7-428B-9C05-22037F2A6361}"/>
          </ac:picMkLst>
        </pc:picChg>
      </pc:sldChg>
      <pc:sldChg chg="addSp delSp modSp modTransition">
        <pc:chgData name="Татьяна Долгова" userId="241d3fa7b6f6714d" providerId="LiveId" clId="{4466190B-8612-49DC-9CC1-FE9680E3A684}" dt="2018-08-23T13:52:15.032" v="1735" actId="1076"/>
        <pc:sldMkLst>
          <pc:docMk/>
          <pc:sldMk cId="2614062634" sldId="260"/>
        </pc:sldMkLst>
        <pc:spChg chg="mod">
          <ac:chgData name="Татьяна Долгова" userId="241d3fa7b6f6714d" providerId="LiveId" clId="{4466190B-8612-49DC-9CC1-FE9680E3A684}" dt="2018-08-23T13:52:15.032" v="1735" actId="1076"/>
          <ac:spMkLst>
            <pc:docMk/>
            <pc:sldMk cId="2614062634" sldId="260"/>
            <ac:spMk id="3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2:53:47.287" v="478"/>
          <ac:spMkLst>
            <pc:docMk/>
            <pc:sldMk cId="2614062634" sldId="260"/>
            <ac:spMk id="5" creationId="{D933AD77-A093-465A-B610-E1A34781288E}"/>
          </ac:spMkLst>
        </pc:spChg>
        <pc:spChg chg="add mod">
          <ac:chgData name="Татьяна Долгова" userId="241d3fa7b6f6714d" providerId="LiveId" clId="{4466190B-8612-49DC-9CC1-FE9680E3A684}" dt="2018-08-23T13:52:11.807" v="1734" actId="1076"/>
          <ac:spMkLst>
            <pc:docMk/>
            <pc:sldMk cId="2614062634" sldId="260"/>
            <ac:spMk id="7" creationId="{81BF9262-547D-4541-9575-E9A4D0496399}"/>
          </ac:spMkLst>
        </pc:spChg>
        <pc:spChg chg="add mod">
          <ac:chgData name="Татьяна Долгова" userId="241d3fa7b6f6714d" providerId="LiveId" clId="{4466190B-8612-49DC-9CC1-FE9680E3A684}" dt="2018-08-23T13:52:00.039" v="1731" actId="1076"/>
          <ac:spMkLst>
            <pc:docMk/>
            <pc:sldMk cId="2614062634" sldId="260"/>
            <ac:spMk id="8" creationId="{F80230B2-7676-4574-B196-592D0C30363C}"/>
          </ac:spMkLst>
        </pc:spChg>
        <pc:picChg chg="del">
          <ac:chgData name="Татьяна Долгова" userId="241d3fa7b6f6714d" providerId="LiveId" clId="{4466190B-8612-49DC-9CC1-FE9680E3A684}" dt="2018-08-23T12:53:43.324" v="477" actId="478"/>
          <ac:picMkLst>
            <pc:docMk/>
            <pc:sldMk cId="2614062634" sldId="260"/>
            <ac:picMk id="9" creationId="{00000000-0000-0000-0000-000000000000}"/>
          </ac:picMkLst>
        </pc:picChg>
      </pc:sldChg>
      <pc:sldChg chg="addSp delSp modSp modTransition">
        <pc:chgData name="Татьяна Долгова" userId="241d3fa7b6f6714d" providerId="LiveId" clId="{4466190B-8612-49DC-9CC1-FE9680E3A684}" dt="2018-08-23T13:55:19.624" v="1895" actId="20577"/>
        <pc:sldMkLst>
          <pc:docMk/>
          <pc:sldMk cId="1221922229" sldId="261"/>
        </pc:sldMkLst>
        <pc:spChg chg="mod">
          <ac:chgData name="Татьяна Долгова" userId="241d3fa7b6f6714d" providerId="LiveId" clId="{4466190B-8612-49DC-9CC1-FE9680E3A684}" dt="2018-08-23T13:55:19.624" v="1895" actId="20577"/>
          <ac:spMkLst>
            <pc:docMk/>
            <pc:sldMk cId="1221922229" sldId="261"/>
            <ac:spMk id="3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3:54:38.724" v="1764"/>
          <ac:spMkLst>
            <pc:docMk/>
            <pc:sldMk cId="1221922229" sldId="261"/>
            <ac:spMk id="5" creationId="{D00DC4D1-BE7C-425B-AF59-3FA98E191C42}"/>
          </ac:spMkLst>
        </pc:spChg>
        <pc:picChg chg="del">
          <ac:chgData name="Татьяна Долгова" userId="241d3fa7b6f6714d" providerId="LiveId" clId="{4466190B-8612-49DC-9CC1-FE9680E3A684}" dt="2018-08-23T12:54:19.843" v="487" actId="478"/>
          <ac:picMkLst>
            <pc:docMk/>
            <pc:sldMk cId="1221922229" sldId="261"/>
            <ac:picMk id="6" creationId="{00000000-0000-0000-0000-000000000000}"/>
          </ac:picMkLst>
        </pc:picChg>
      </pc:sldChg>
      <pc:sldChg chg="addSp delSp modSp ord modTransition">
        <pc:chgData name="Татьяна Долгова" userId="241d3fa7b6f6714d" providerId="LiveId" clId="{4466190B-8612-49DC-9CC1-FE9680E3A684}" dt="2018-08-23T13:59:09.138" v="2088" actId="20577"/>
        <pc:sldMkLst>
          <pc:docMk/>
          <pc:sldMk cId="1025765527" sldId="262"/>
        </pc:sldMkLst>
        <pc:spChg chg="del">
          <ac:chgData name="Татьяна Долгова" userId="241d3fa7b6f6714d" providerId="LiveId" clId="{4466190B-8612-49DC-9CC1-FE9680E3A684}" dt="2018-08-23T12:54:38.178" v="491" actId="478"/>
          <ac:spMkLst>
            <pc:docMk/>
            <pc:sldMk cId="1025765527" sldId="262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8:50.880" v="2038" actId="20577"/>
          <ac:spMkLst>
            <pc:docMk/>
            <pc:sldMk cId="1025765527" sldId="262"/>
            <ac:spMk id="4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2:54:36.517" v="490" actId="478"/>
          <ac:spMkLst>
            <pc:docMk/>
            <pc:sldMk cId="1025765527" sldId="262"/>
            <ac:spMk id="6" creationId="{8D30B90A-4043-4F11-BCA2-819E7947BE64}"/>
          </ac:spMkLst>
        </pc:spChg>
        <pc:spChg chg="add del mod">
          <ac:chgData name="Татьяна Долгова" userId="241d3fa7b6f6714d" providerId="LiveId" clId="{4466190B-8612-49DC-9CC1-FE9680E3A684}" dt="2018-08-23T13:27:37.753" v="1079"/>
          <ac:spMkLst>
            <pc:docMk/>
            <pc:sldMk cId="1025765527" sldId="262"/>
            <ac:spMk id="7" creationId="{305AFD40-B013-41B3-9935-1162BB14C05E}"/>
          </ac:spMkLst>
        </pc:spChg>
        <pc:spChg chg="add del mod">
          <ac:chgData name="Татьяна Долгова" userId="241d3fa7b6f6714d" providerId="LiveId" clId="{4466190B-8612-49DC-9CC1-FE9680E3A684}" dt="2018-08-23T13:45:22.450" v="1657" actId="478"/>
          <ac:spMkLst>
            <pc:docMk/>
            <pc:sldMk cId="1025765527" sldId="262"/>
            <ac:spMk id="8" creationId="{A522F7CD-6C2F-4AA5-9A03-B7849442B289}"/>
          </ac:spMkLst>
        </pc:spChg>
        <pc:spChg chg="add mod">
          <ac:chgData name="Татьяна Долгова" userId="241d3fa7b6f6714d" providerId="LiveId" clId="{4466190B-8612-49DC-9CC1-FE9680E3A684}" dt="2018-08-23T13:29:43.833" v="1170"/>
          <ac:spMkLst>
            <pc:docMk/>
            <pc:sldMk cId="1025765527" sldId="262"/>
            <ac:spMk id="9" creationId="{4CAE9E43-A917-4C29-AA42-4D17A8856D52}"/>
          </ac:spMkLst>
        </pc:spChg>
        <pc:spChg chg="add del mod">
          <ac:chgData name="Татьяна Долгова" userId="241d3fa7b6f6714d" providerId="LiveId" clId="{4466190B-8612-49DC-9CC1-FE9680E3A684}" dt="2018-08-23T13:45:24.507" v="1658" actId="478"/>
          <ac:spMkLst>
            <pc:docMk/>
            <pc:sldMk cId="1025765527" sldId="262"/>
            <ac:spMk id="10" creationId="{6D9A0E3C-9793-4696-8715-0D3E5037A2E7}"/>
          </ac:spMkLst>
        </pc:spChg>
        <pc:spChg chg="add mod">
          <ac:chgData name="Татьяна Долгова" userId="241d3fa7b6f6714d" providerId="LiveId" clId="{4466190B-8612-49DC-9CC1-FE9680E3A684}" dt="2018-08-23T13:59:09.138" v="2088" actId="20577"/>
          <ac:spMkLst>
            <pc:docMk/>
            <pc:sldMk cId="1025765527" sldId="262"/>
            <ac:spMk id="11" creationId="{16611F76-0D22-4641-A491-287C404F326D}"/>
          </ac:spMkLst>
        </pc:spChg>
        <pc:spChg chg="add del mod">
          <ac:chgData name="Татьяна Долгова" userId="241d3fa7b6f6714d" providerId="LiveId" clId="{4466190B-8612-49DC-9CC1-FE9680E3A684}" dt="2018-08-23T13:45:38.221" v="1677" actId="478"/>
          <ac:spMkLst>
            <pc:docMk/>
            <pc:sldMk cId="1025765527" sldId="262"/>
            <ac:spMk id="12" creationId="{D2AAE951-5EA9-4BE5-929D-6D4C32F8C9FD}"/>
          </ac:spMkLst>
        </pc:spChg>
        <pc:picChg chg="del">
          <ac:chgData name="Татьяна Долгова" userId="241d3fa7b6f6714d" providerId="LiveId" clId="{4466190B-8612-49DC-9CC1-FE9680E3A684}" dt="2018-08-23T12:54:34.223" v="489" actId="478"/>
          <ac:picMkLst>
            <pc:docMk/>
            <pc:sldMk cId="1025765527" sldId="262"/>
            <ac:picMk id="5" creationId="{00000000-0000-0000-0000-000000000000}"/>
          </ac:picMkLst>
        </pc:picChg>
        <pc:picChg chg="add mod">
          <ac:chgData name="Татьяна Долгова" userId="241d3fa7b6f6714d" providerId="LiveId" clId="{4466190B-8612-49DC-9CC1-FE9680E3A684}" dt="2018-08-23T13:48:14.682" v="1681" actId="1076"/>
          <ac:picMkLst>
            <pc:docMk/>
            <pc:sldMk cId="1025765527" sldId="262"/>
            <ac:picMk id="4098" creationId="{097BB9AB-2DB1-4C1E-84CE-4224A5ABD2D4}"/>
          </ac:picMkLst>
        </pc:picChg>
      </pc:sldChg>
      <pc:sldChg chg="addSp delSp modSp ord modTransition">
        <pc:chgData name="Татьяна Долгова" userId="241d3fa7b6f6714d" providerId="LiveId" clId="{4466190B-8612-49DC-9CC1-FE9680E3A684}" dt="2018-08-23T13:54:31.106" v="1763" actId="1076"/>
        <pc:sldMkLst>
          <pc:docMk/>
          <pc:sldMk cId="2711866695" sldId="263"/>
        </pc:sldMkLst>
        <pc:spChg chg="del mod">
          <ac:chgData name="Татьяна Долгова" userId="241d3fa7b6f6714d" providerId="LiveId" clId="{4466190B-8612-49DC-9CC1-FE9680E3A684}" dt="2018-08-23T13:39:30.482" v="1364" actId="478"/>
          <ac:spMkLst>
            <pc:docMk/>
            <pc:sldMk cId="2711866695" sldId="263"/>
            <ac:spMk id="3" creationId="{00000000-0000-0000-0000-000000000000}"/>
          </ac:spMkLst>
        </pc:spChg>
        <pc:spChg chg="add del mod">
          <ac:chgData name="Татьяна Долгова" userId="241d3fa7b6f6714d" providerId="LiveId" clId="{4466190B-8612-49DC-9CC1-FE9680E3A684}" dt="2018-08-23T13:53:47.407" v="1744"/>
          <ac:spMkLst>
            <pc:docMk/>
            <pc:sldMk cId="2711866695" sldId="263"/>
            <ac:spMk id="5" creationId="{C0DD213A-682D-43D8-AC30-AB9C806C3B6B}"/>
          </ac:spMkLst>
        </pc:spChg>
        <pc:spChg chg="add mod">
          <ac:chgData name="Татьяна Долгова" userId="241d3fa7b6f6714d" providerId="LiveId" clId="{4466190B-8612-49DC-9CC1-FE9680E3A684}" dt="2018-08-23T13:54:31.106" v="1763" actId="1076"/>
          <ac:spMkLst>
            <pc:docMk/>
            <pc:sldMk cId="2711866695" sldId="263"/>
            <ac:spMk id="7" creationId="{F2B92AB9-CC22-4D0D-B891-1D7066B9C231}"/>
          </ac:spMkLst>
        </pc:spChg>
        <pc:spChg chg="add mod">
          <ac:chgData name="Татьяна Долгова" userId="241d3fa7b6f6714d" providerId="LiveId" clId="{4466190B-8612-49DC-9CC1-FE9680E3A684}" dt="2018-08-23T13:54:23.137" v="1760" actId="1076"/>
          <ac:spMkLst>
            <pc:docMk/>
            <pc:sldMk cId="2711866695" sldId="263"/>
            <ac:spMk id="8" creationId="{66462A19-FE34-4C58-8C87-83FC80BD92BC}"/>
          </ac:spMkLst>
        </pc:spChg>
        <pc:spChg chg="add del mod">
          <ac:chgData name="Татьяна Долгова" userId="241d3fa7b6f6714d" providerId="LiveId" clId="{4466190B-8612-49DC-9CC1-FE9680E3A684}" dt="2018-08-23T13:53:47.407" v="1744"/>
          <ac:spMkLst>
            <pc:docMk/>
            <pc:sldMk cId="2711866695" sldId="263"/>
            <ac:spMk id="10" creationId="{97AC4A93-7554-41A6-B17E-3F5AB85AB5EB}"/>
          </ac:spMkLst>
        </pc:spChg>
        <pc:spChg chg="add del mod">
          <ac:chgData name="Татьяна Долгова" userId="241d3fa7b6f6714d" providerId="LiveId" clId="{4466190B-8612-49DC-9CC1-FE9680E3A684}" dt="2018-08-23T13:53:52.904" v="1745"/>
          <ac:spMkLst>
            <pc:docMk/>
            <pc:sldMk cId="2711866695" sldId="263"/>
            <ac:spMk id="11" creationId="{3FDCB9ED-AFB1-4087-90D2-A091DD716F2F}"/>
          </ac:spMkLst>
        </pc:spChg>
        <pc:spChg chg="add del mod">
          <ac:chgData name="Татьяна Долгова" userId="241d3fa7b6f6714d" providerId="LiveId" clId="{4466190B-8612-49DC-9CC1-FE9680E3A684}" dt="2018-08-23T13:53:52.904" v="1745"/>
          <ac:spMkLst>
            <pc:docMk/>
            <pc:sldMk cId="2711866695" sldId="263"/>
            <ac:spMk id="12" creationId="{B990A865-8F83-4CFE-A415-49911D60ABF2}"/>
          </ac:spMkLst>
        </pc:spChg>
        <pc:picChg chg="del">
          <ac:chgData name="Татьяна Долгова" userId="241d3fa7b6f6714d" providerId="LiveId" clId="{4466190B-8612-49DC-9CC1-FE9680E3A684}" dt="2018-08-23T13:29:46.610" v="1171" actId="478"/>
          <ac:picMkLst>
            <pc:docMk/>
            <pc:sldMk cId="2711866695" sldId="263"/>
            <ac:picMk id="6" creationId="{00000000-0000-0000-0000-000000000000}"/>
          </ac:picMkLst>
        </pc:picChg>
      </pc:sldChg>
      <pc:sldChg chg="addSp delSp modSp add ord">
        <pc:chgData name="Татьяна Долгова" userId="241d3fa7b6f6714d" providerId="LiveId" clId="{4466190B-8612-49DC-9CC1-FE9680E3A684}" dt="2018-08-23T13:10:03.403" v="575" actId="1076"/>
        <pc:sldMkLst>
          <pc:docMk/>
          <pc:sldMk cId="3447483091" sldId="264"/>
        </pc:sldMkLst>
        <pc:spChg chg="mod">
          <ac:chgData name="Татьяна Долгова" userId="241d3fa7b6f6714d" providerId="LiveId" clId="{4466190B-8612-49DC-9CC1-FE9680E3A684}" dt="2018-08-23T12:27:32.749" v="110" actId="20577"/>
          <ac:spMkLst>
            <pc:docMk/>
            <pc:sldMk cId="3447483091" sldId="264"/>
            <ac:spMk id="2" creationId="{5B6CA815-E9B6-4C67-A95C-25075C869307}"/>
          </ac:spMkLst>
        </pc:spChg>
        <pc:spChg chg="del mod">
          <ac:chgData name="Татьяна Долгова" userId="241d3fa7b6f6714d" providerId="LiveId" clId="{4466190B-8612-49DC-9CC1-FE9680E3A684}" dt="2018-08-23T12:43:05.298" v="114"/>
          <ac:spMkLst>
            <pc:docMk/>
            <pc:sldMk cId="3447483091" sldId="264"/>
            <ac:spMk id="3" creationId="{D33C35AA-3552-4D48-872F-FF31BE1878DE}"/>
          </ac:spMkLst>
        </pc:spChg>
        <pc:spChg chg="add del mod">
          <ac:chgData name="Татьяна Долгова" userId="241d3fa7b6f6714d" providerId="LiveId" clId="{4466190B-8612-49DC-9CC1-FE9680E3A684}" dt="2018-08-23T12:45:16.594" v="158"/>
          <ac:spMkLst>
            <pc:docMk/>
            <pc:sldMk cId="3447483091" sldId="264"/>
            <ac:spMk id="4" creationId="{069D40AF-3F32-41B1-B4B0-F856B0F010D2}"/>
          </ac:spMkLst>
        </pc:spChg>
        <pc:spChg chg="add mod">
          <ac:chgData name="Татьяна Долгова" userId="241d3fa7b6f6714d" providerId="LiveId" clId="{4466190B-8612-49DC-9CC1-FE9680E3A684}" dt="2018-08-23T13:09:27.873" v="565" actId="1076"/>
          <ac:spMkLst>
            <pc:docMk/>
            <pc:sldMk cId="3447483091" sldId="264"/>
            <ac:spMk id="5" creationId="{0B76F0E8-8F18-44F6-AE6C-CD46EAC6E55B}"/>
          </ac:spMkLst>
        </pc:spChg>
        <pc:spChg chg="add mod">
          <ac:chgData name="Татьяна Долгова" userId="241d3fa7b6f6714d" providerId="LiveId" clId="{4466190B-8612-49DC-9CC1-FE9680E3A684}" dt="2018-08-23T13:10:03.403" v="575" actId="1076"/>
          <ac:spMkLst>
            <pc:docMk/>
            <pc:sldMk cId="3447483091" sldId="264"/>
            <ac:spMk id="6" creationId="{5AFF72EC-BB04-4C19-BCA4-74DEFF900D9F}"/>
          </ac:spMkLst>
        </pc:spChg>
        <pc:spChg chg="add mod ord">
          <ac:chgData name="Татьяна Долгова" userId="241d3fa7b6f6714d" providerId="LiveId" clId="{4466190B-8612-49DC-9CC1-FE9680E3A684}" dt="2018-08-23T12:45:07.963" v="154" actId="1076"/>
          <ac:spMkLst>
            <pc:docMk/>
            <pc:sldMk cId="3447483091" sldId="264"/>
            <ac:spMk id="7" creationId="{C4E224E0-1EDF-4984-BEB8-E6FB868F960C}"/>
          </ac:spMkLst>
        </pc:spChg>
        <pc:spChg chg="add mod">
          <ac:chgData name="Татьяна Долгова" userId="241d3fa7b6f6714d" providerId="LiveId" clId="{4466190B-8612-49DC-9CC1-FE9680E3A684}" dt="2018-08-23T12:45:26.932" v="160" actId="1076"/>
          <ac:spMkLst>
            <pc:docMk/>
            <pc:sldMk cId="3447483091" sldId="264"/>
            <ac:spMk id="8" creationId="{47805E6D-4BF6-4DA8-95ED-95541F50BA5B}"/>
          </ac:spMkLst>
        </pc:spChg>
        <pc:spChg chg="add del mod">
          <ac:chgData name="Татьяна Долгова" userId="241d3fa7b6f6714d" providerId="LiveId" clId="{4466190B-8612-49DC-9CC1-FE9680E3A684}" dt="2018-08-23T13:06:47.973" v="549" actId="478"/>
          <ac:spMkLst>
            <pc:docMk/>
            <pc:sldMk cId="3447483091" sldId="264"/>
            <ac:spMk id="9" creationId="{D0FA4E26-E95B-4BCB-B93E-FA0CC92D1B17}"/>
          </ac:spMkLst>
        </pc:spChg>
        <pc:picChg chg="add mod">
          <ac:chgData name="Татьяна Долгова" userId="241d3fa7b6f6714d" providerId="LiveId" clId="{4466190B-8612-49DC-9CC1-FE9680E3A684}" dt="2018-08-23T13:08:59.360" v="554" actId="1076"/>
          <ac:picMkLst>
            <pc:docMk/>
            <pc:sldMk cId="3447483091" sldId="264"/>
            <ac:picMk id="1026" creationId="{D10C3161-7403-45BA-87AB-C40B745840D1}"/>
          </ac:picMkLst>
        </pc:picChg>
      </pc:sldChg>
      <pc:sldChg chg="addSp delSp modSp add modTransition">
        <pc:chgData name="Татьяна Долгова" userId="241d3fa7b6f6714d" providerId="LiveId" clId="{4466190B-8612-49DC-9CC1-FE9680E3A684}" dt="2018-08-23T13:49:09.487" v="1687" actId="27636"/>
        <pc:sldMkLst>
          <pc:docMk/>
          <pc:sldMk cId="0" sldId="265"/>
        </pc:sldMkLst>
        <pc:spChg chg="mod">
          <ac:chgData name="Татьяна Долгова" userId="241d3fa7b6f6714d" providerId="LiveId" clId="{4466190B-8612-49DC-9CC1-FE9680E3A684}" dt="2018-08-23T12:53:21.246" v="476" actId="1076"/>
          <ac:spMkLst>
            <pc:docMk/>
            <pc:sldMk cId="0" sldId="265"/>
            <ac:spMk id="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36.421" v="585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38.554" v="586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43.326" v="588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45.119" v="589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45.119" v="589" actId="478"/>
          <ac:spMkLst>
            <pc:docMk/>
            <pc:sldMk cId="0" sldId="265"/>
            <ac:spMk id="7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0:14.955" v="581"/>
          <ac:spMkLst>
            <pc:docMk/>
            <pc:sldMk cId="0" sldId="265"/>
            <ac:spMk id="8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3:00.981" v="664"/>
          <ac:spMkLst>
            <pc:docMk/>
            <pc:sldMk cId="0" sldId="265"/>
            <ac:spMk id="9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57.966" v="594" actId="478"/>
          <ac:spMkLst>
            <pc:docMk/>
            <pc:sldMk cId="0" sldId="265"/>
            <ac:spMk id="10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0:59.214" v="597" actId="478"/>
          <ac:spMkLst>
            <pc:docMk/>
            <pc:sldMk cId="0" sldId="265"/>
            <ac:spMk id="11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1:00.567" v="598" actId="478"/>
          <ac:spMkLst>
            <pc:docMk/>
            <pc:sldMk cId="0" sldId="265"/>
            <ac:spMk id="1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1:01.454" v="599" actId="478"/>
          <ac:spMkLst>
            <pc:docMk/>
            <pc:sldMk cId="0" sldId="265"/>
            <ac:spMk id="13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11:02.254" v="600" actId="478"/>
          <ac:spMkLst>
            <pc:docMk/>
            <pc:sldMk cId="0" sldId="265"/>
            <ac:spMk id="14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0:57.966" v="596"/>
          <ac:spMkLst>
            <pc:docMk/>
            <pc:sldMk cId="0" sldId="265"/>
            <ac:spMk id="15" creationId="{00000000-0000-0000-0000-000000000000}"/>
          </ac:spMkLst>
        </pc:spChg>
        <pc:spChg chg="del mod">
          <ac:chgData name="Татьяна Долгова" userId="241d3fa7b6f6714d" providerId="LiveId" clId="{4466190B-8612-49DC-9CC1-FE9680E3A684}" dt="2018-08-23T13:13:00.981" v="666"/>
          <ac:spMkLst>
            <pc:docMk/>
            <pc:sldMk cId="0" sldId="265"/>
            <ac:spMk id="16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11:12.308" v="603" actId="1076"/>
          <ac:spMkLst>
            <pc:docMk/>
            <pc:sldMk cId="0" sldId="265"/>
            <ac:spMk id="17" creationId="{00000000-0000-0000-0000-000000000000}"/>
          </ac:spMkLst>
        </pc:spChg>
        <pc:spChg chg="add mod">
          <ac:chgData name="Татьяна Долгова" userId="241d3fa7b6f6714d" providerId="LiveId" clId="{4466190B-8612-49DC-9CC1-FE9680E3A684}" dt="2018-08-23T13:49:09.487" v="1687" actId="27636"/>
          <ac:spMkLst>
            <pc:docMk/>
            <pc:sldMk cId="0" sldId="265"/>
            <ac:spMk id="18" creationId="{3DDFF073-E10D-41DA-B20F-1B5CB6ED069E}"/>
          </ac:spMkLst>
        </pc:spChg>
        <pc:spChg chg="add mod">
          <ac:chgData name="Татьяна Долгова" userId="241d3fa7b6f6714d" providerId="LiveId" clId="{4466190B-8612-49DC-9CC1-FE9680E3A684}" dt="2018-08-23T13:49:09.486" v="1686" actId="27636"/>
          <ac:spMkLst>
            <pc:docMk/>
            <pc:sldMk cId="0" sldId="265"/>
            <ac:spMk id="19" creationId="{1C8B0825-B73C-434D-89E7-D7CBC457EC52}"/>
          </ac:spMkLst>
        </pc:spChg>
        <pc:spChg chg="add mod">
          <ac:chgData name="Татьяна Долгова" userId="241d3fa7b6f6714d" providerId="LiveId" clId="{4466190B-8612-49DC-9CC1-FE9680E3A684}" dt="2018-08-23T13:11:46.687" v="626" actId="20577"/>
          <ac:spMkLst>
            <pc:docMk/>
            <pc:sldMk cId="0" sldId="265"/>
            <ac:spMk id="20" creationId="{A17EE748-575D-4C52-9981-356BB242CA93}"/>
          </ac:spMkLst>
        </pc:spChg>
        <pc:spChg chg="add mod">
          <ac:chgData name="Татьяна Долгова" userId="241d3fa7b6f6714d" providerId="LiveId" clId="{4466190B-8612-49DC-9CC1-FE9680E3A684}" dt="2018-08-23T13:13:15.556" v="668" actId="1076"/>
          <ac:spMkLst>
            <pc:docMk/>
            <pc:sldMk cId="0" sldId="265"/>
            <ac:spMk id="21" creationId="{CADE601F-38C7-4468-B09C-93BA3BFDEA7D}"/>
          </ac:spMkLst>
        </pc:spChg>
      </pc:sldChg>
      <pc:sldChg chg="addSp delSp modSp add ord modTransition">
        <pc:chgData name="Татьяна Долгова" userId="241d3fa7b6f6714d" providerId="LiveId" clId="{4466190B-8612-49DC-9CC1-FE9680E3A684}" dt="2018-08-23T13:59:53.601" v="2090"/>
        <pc:sldMkLst>
          <pc:docMk/>
          <pc:sldMk cId="0" sldId="266"/>
        </pc:sldMkLst>
        <pc:spChg chg="mod">
          <ac:chgData name="Татьяна Долгова" userId="241d3fa7b6f6714d" providerId="LiveId" clId="{4466190B-8612-49DC-9CC1-FE9680E3A684}" dt="2018-08-23T13:06:21.669" v="543" actId="1076"/>
          <ac:spMkLst>
            <pc:docMk/>
            <pc:sldMk cId="0" sldId="266"/>
            <ac:spMk id="2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05:58.495" v="536" actId="478"/>
          <ac:spMkLst>
            <pc:docMk/>
            <pc:sldMk cId="0" sldId="266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06:26.812" v="546" actId="1076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Татьяна Долгова" userId="241d3fa7b6f6714d" providerId="LiveId" clId="{4466190B-8612-49DC-9CC1-FE9680E3A684}" dt="2018-08-23T13:05:45.545" v="532" actId="20577"/>
          <ac:spMkLst>
            <pc:docMk/>
            <pc:sldMk cId="0" sldId="266"/>
            <ac:spMk id="5" creationId="{6B6E7C0E-3F92-4736-B7E0-54B9325DC4E3}"/>
          </ac:spMkLst>
        </pc:spChg>
        <pc:spChg chg="add del mod">
          <ac:chgData name="Татьяна Долгова" userId="241d3fa7b6f6714d" providerId="LiveId" clId="{4466190B-8612-49DC-9CC1-FE9680E3A684}" dt="2018-08-23T13:05:55.670" v="535" actId="478"/>
          <ac:spMkLst>
            <pc:docMk/>
            <pc:sldMk cId="0" sldId="266"/>
            <ac:spMk id="6" creationId="{4A4F5C80-43BC-41F9-A56B-95A102E0B4B8}"/>
          </ac:spMkLst>
        </pc:spChg>
      </pc:sldChg>
      <pc:sldChg chg="addSp delSp modSp add">
        <pc:chgData name="Татьяна Долгова" userId="241d3fa7b6f6714d" providerId="LiveId" clId="{4466190B-8612-49DC-9CC1-FE9680E3A684}" dt="2018-08-23T13:57:30.429" v="1932"/>
        <pc:sldMkLst>
          <pc:docMk/>
          <pc:sldMk cId="2952557855" sldId="272"/>
        </pc:sldMkLst>
        <pc:spChg chg="add mod">
          <ac:chgData name="Татьяна Долгова" userId="241d3fa7b6f6714d" providerId="LiveId" clId="{4466190B-8612-49DC-9CC1-FE9680E3A684}" dt="2018-08-23T13:57:29.466" v="1930" actId="368"/>
          <ac:spMkLst>
            <pc:docMk/>
            <pc:sldMk cId="2952557855" sldId="272"/>
            <ac:spMk id="2" creationId="{D51126AD-1EB9-4F6F-BB0B-2D4C66A76E4F}"/>
          </ac:spMkLst>
        </pc:spChg>
        <pc:spChg chg="del mod">
          <ac:chgData name="Татьяна Долгова" userId="241d3fa7b6f6714d" providerId="LiveId" clId="{4466190B-8612-49DC-9CC1-FE9680E3A684}" dt="2018-08-23T13:57:30.429" v="1932"/>
          <ac:spMkLst>
            <pc:docMk/>
            <pc:sldMk cId="2952557855" sldId="272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7:21.072" v="1924" actId="1076"/>
          <ac:spMkLst>
            <pc:docMk/>
            <pc:sldMk cId="2952557855" sldId="272"/>
            <ac:spMk id="4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57:01.139" v="1918" actId="478"/>
          <ac:spMkLst>
            <pc:docMk/>
            <pc:sldMk cId="2952557855" sldId="272"/>
            <ac:spMk id="5" creationId="{00000000-0000-0000-0000-000000000000}"/>
          </ac:spMkLst>
        </pc:spChg>
        <pc:picChg chg="mod">
          <ac:chgData name="Татьяна Долгова" userId="241d3fa7b6f6714d" providerId="LiveId" clId="{4466190B-8612-49DC-9CC1-FE9680E3A684}" dt="2018-08-23T13:57:09.831" v="1920" actId="1076"/>
          <ac:picMkLst>
            <pc:docMk/>
            <pc:sldMk cId="2952557855" sldId="272"/>
            <ac:picMk id="10" creationId="{00000000-0000-0000-0000-000000000000}"/>
          </ac:picMkLst>
        </pc:picChg>
      </pc:sldChg>
      <pc:sldChg chg="delSp modSp add modTransition">
        <pc:chgData name="Татьяна Долгова" userId="241d3fa7b6f6714d" providerId="LiveId" clId="{4466190B-8612-49DC-9CC1-FE9680E3A684}" dt="2018-08-23T13:56:57.062" v="1917" actId="1076"/>
        <pc:sldMkLst>
          <pc:docMk/>
          <pc:sldMk cId="0" sldId="273"/>
        </pc:sldMkLst>
        <pc:spChg chg="mod">
          <ac:chgData name="Татьяна Долгова" userId="241d3fa7b6f6714d" providerId="LiveId" clId="{4466190B-8612-49DC-9CC1-FE9680E3A684}" dt="2018-08-23T13:55:39.052" v="1898" actId="14100"/>
          <ac:spMkLst>
            <pc:docMk/>
            <pc:sldMk cId="0" sldId="273"/>
            <ac:spMk id="2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6:57.062" v="1917" actId="1076"/>
          <ac:spMkLst>
            <pc:docMk/>
            <pc:sldMk cId="0" sldId="273"/>
            <ac:spMk id="3" creationId="{00000000-0000-0000-0000-000000000000}"/>
          </ac:spMkLst>
        </pc:spChg>
        <pc:spChg chg="mod">
          <ac:chgData name="Татьяна Долгова" userId="241d3fa7b6f6714d" providerId="LiveId" clId="{4466190B-8612-49DC-9CC1-FE9680E3A684}" dt="2018-08-23T13:56:00.805" v="1908" actId="1076"/>
          <ac:spMkLst>
            <pc:docMk/>
            <pc:sldMk cId="0" sldId="273"/>
            <ac:spMk id="4" creationId="{00000000-0000-0000-0000-000000000000}"/>
          </ac:spMkLst>
        </pc:spChg>
        <pc:spChg chg="del">
          <ac:chgData name="Татьяна Долгова" userId="241d3fa7b6f6714d" providerId="LiveId" clId="{4466190B-8612-49DC-9CC1-FE9680E3A684}" dt="2018-08-23T13:55:25.951" v="1896" actId="478"/>
          <ac:spMkLst>
            <pc:docMk/>
            <pc:sldMk cId="0" sldId="273"/>
            <ac:spMk id="5" creationId="{00000000-0000-0000-0000-000000000000}"/>
          </ac:spMkLst>
        </pc:spChg>
      </pc:sldChg>
      <pc:sldChg chg="addSp delSp modSp add">
        <pc:chgData name="Татьяна Долгова" userId="241d3fa7b6f6714d" providerId="LiveId" clId="{4466190B-8612-49DC-9CC1-FE9680E3A684}" dt="2018-08-23T13:59:22.324" v="2089" actId="1076"/>
        <pc:sldMkLst>
          <pc:docMk/>
          <pc:sldMk cId="556964654" sldId="274"/>
        </pc:sldMkLst>
        <pc:spChg chg="mod">
          <ac:chgData name="Татьяна Долгова" userId="241d3fa7b6f6714d" providerId="LiveId" clId="{4466190B-8612-49DC-9CC1-FE9680E3A684}" dt="2018-08-23T13:32:20.253" v="1190" actId="20577"/>
          <ac:spMkLst>
            <pc:docMk/>
            <pc:sldMk cId="556964654" sldId="274"/>
            <ac:spMk id="2" creationId="{696FE4B0-C3A3-416F-8FE2-61F108B08085}"/>
          </ac:spMkLst>
        </pc:spChg>
        <pc:spChg chg="mod">
          <ac:chgData name="Татьяна Долгова" userId="241d3fa7b6f6714d" providerId="LiveId" clId="{4466190B-8612-49DC-9CC1-FE9680E3A684}" dt="2018-08-23T13:59:22.324" v="2089" actId="1076"/>
          <ac:spMkLst>
            <pc:docMk/>
            <pc:sldMk cId="556964654" sldId="274"/>
            <ac:spMk id="3" creationId="{5EF3133E-13A7-4E71-A328-F86486504047}"/>
          </ac:spMkLst>
        </pc:spChg>
        <pc:spChg chg="add del mod">
          <ac:chgData name="Татьяна Долгова" userId="241d3fa7b6f6714d" providerId="LiveId" clId="{4466190B-8612-49DC-9CC1-FE9680E3A684}" dt="2018-08-23T13:53:14.140" v="1743" actId="478"/>
          <ac:spMkLst>
            <pc:docMk/>
            <pc:sldMk cId="556964654" sldId="274"/>
            <ac:spMk id="4" creationId="{ED5916CC-0563-4EAF-9803-CE0942355A08}"/>
          </ac:spMkLst>
        </pc:spChg>
        <pc:picChg chg="add del">
          <ac:chgData name="Татьяна Долгова" userId="241d3fa7b6f6714d" providerId="LiveId" clId="{4466190B-8612-49DC-9CC1-FE9680E3A684}" dt="2018-08-23T13:53:09.255" v="1740"/>
          <ac:picMkLst>
            <pc:docMk/>
            <pc:sldMk cId="556964654" sldId="274"/>
            <ac:picMk id="5122" creationId="{783769D7-6B0F-4DF3-ABDE-7EB45FCB5F4C}"/>
          </ac:picMkLst>
        </pc:picChg>
        <pc:picChg chg="add mod">
          <ac:chgData name="Татьяна Долгова" userId="241d3fa7b6f6714d" providerId="LiveId" clId="{4466190B-8612-49DC-9CC1-FE9680E3A684}" dt="2018-08-23T13:53:12.655" v="1742" actId="1076"/>
          <ac:picMkLst>
            <pc:docMk/>
            <pc:sldMk cId="556964654" sldId="274"/>
            <ac:picMk id="5124" creationId="{FFDE92B2-46A7-4DBB-BA8F-64C5D52509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1E463-B2A9-4063-83B5-B6675145FD72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5D85-688C-47B7-927C-DA60B705C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5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F3FA-F9A4-4442-80A0-5BF43EC9F067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ECD2-824C-4948-B7B8-F9B26CCBA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AECD2-824C-4948-B7B8-F9B26CCBAFF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AECD2-824C-4948-B7B8-F9B26CCBAF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8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A615B387-0B68-42F4-8CAA-47EBE721F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B0D17C25-1382-4329-865B-20D2B126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B2B7F1AD-26D0-4B90-AFF5-0A5038D26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D9BD29-CC46-401E-9CB8-FDFB107FD8F7}" type="slidenum">
              <a:rPr lang="ru-RU" altLang="ru-RU" sz="13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 sz="13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2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7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8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1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8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7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3200" b="1" kern="1200" cap="none" spc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019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1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2C46B9-5941-40EF-BFDC-8B575A77D689}"/>
              </a:ext>
            </a:extLst>
          </p:cNvPr>
          <p:cNvSpPr/>
          <p:nvPr/>
        </p:nvSpPr>
        <p:spPr>
          <a:xfrm>
            <a:off x="0" y="2049517"/>
            <a:ext cx="9144000" cy="2638097"/>
          </a:xfrm>
          <a:prstGeom prst="rect">
            <a:avLst/>
          </a:prstGeom>
          <a:gradFill>
            <a:gsLst>
              <a:gs pos="0">
                <a:schemeClr val="accent1">
                  <a:shade val="85000"/>
                  <a:alpha val="24000"/>
                </a:schemeClr>
              </a:gs>
              <a:gs pos="100000">
                <a:schemeClr val="accent1">
                  <a:tint val="90000"/>
                  <a:alpha val="100000"/>
                  <a:satMod val="18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ru-RU" sz="3600" b="1" kern="1200" cap="none" spc="0">
                <a:ln w="18415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10532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ru-RU" sz="2200" b="0" kern="1200" cap="none" baseline="0">
                <a:solidFill>
                  <a:schemeClr val="accent5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1849"/>
            <a:ext cx="9144000" cy="305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1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9" y="4797153"/>
            <a:ext cx="5904656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674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8638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383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239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6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64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988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52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766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8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9208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1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6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0935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58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48680"/>
            <a:ext cx="1643063" cy="630932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566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15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63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958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07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9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079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48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928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l">
              <a:lnSpc>
                <a:spcPct val="100000"/>
              </a:lnSpc>
              <a:defRPr lang="ru-RU" sz="32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064470"/>
            <a:ext cx="8642351" cy="67764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7" y="3029902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554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2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314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43063" cy="6858000"/>
          </a:xfrm>
          <a:custGeom>
            <a:avLst/>
            <a:gdLst/>
            <a:ahLst/>
            <a:cxnLst/>
            <a:rect l="l" t="t" r="r" b="b"/>
            <a:pathLst>
              <a:path w="1752600" h="7315200">
                <a:moveTo>
                  <a:pt x="0" y="7315200"/>
                </a:moveTo>
                <a:lnTo>
                  <a:pt x="0" y="0"/>
                </a:lnTo>
                <a:lnTo>
                  <a:pt x="1752599" y="0"/>
                </a:lnTo>
                <a:lnTo>
                  <a:pt x="175259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44D9E6"/>
          </a:solidFill>
        </p:spPr>
        <p:txBody>
          <a:bodyPr wrap="square" lIns="0" tIns="0" rIns="0" bIns="0" rtlCol="0"/>
          <a:lstStyle/>
          <a:p>
            <a:endParaRPr sz="1688">
              <a:solidFill>
                <a:srgbClr val="0A2A3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3492" y="1637222"/>
            <a:ext cx="2575917" cy="233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88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27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670445"/>
            <a:ext cx="7772400" cy="35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54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A2A30">
                    <a:tint val="75000"/>
                  </a:srgbClr>
                </a:solidFill>
              </a:rPr>
              <a:pPr/>
              <a:t>2/5/2019</a:t>
            </a:fld>
            <a:endParaRPr lang="en-US">
              <a:solidFill>
                <a:srgbClr val="0A2A3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A2A3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A2A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0577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2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358-6750-4925-A351-F6D5DB8C04C8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855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BE79-118E-4DC3-8B4A-7559281B6793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28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  <a:latin typeface="Circe Rounded Extra Bold" panose="020F0802020203020203" pitchFamily="34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DDC-ED74-4C9D-89EB-997229F2D6FB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26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DDE-DB07-493D-BE4C-D701986636AD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8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B418-BF8A-486D-91FF-F6BE46CC81C7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435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34F0-87E7-490D-9E04-168B90F8D000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14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7EB-D397-4989-A5BA-9B9982D3106D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56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09B7-FE07-48C4-8BFB-CB34EC9FB67E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60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ABB-C18E-4A33-8EAF-C39AB5EFE310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45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3408-144F-4CDB-9EA1-81EB2134241F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134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DE77-95C8-4405-A594-A749F6CCBC98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742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3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800" b="1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5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3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7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8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49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69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5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9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Sl_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44"/>
            <a:ext cx="9144000" cy="6874291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/>
          <a:lstStyle>
            <a:lvl1pPr algn="ctr">
              <a:lnSpc>
                <a:spcPct val="100000"/>
              </a:lnSpc>
              <a:defRPr lang="ru-RU" sz="2400" b="1" kern="1200" cap="none" spc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6" y="6165852"/>
            <a:ext cx="8642351" cy="5762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028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476672"/>
            <a:ext cx="8311793" cy="72008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19" y="1808253"/>
            <a:ext cx="8311792" cy="46952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4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8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176"/>
            <a:ext cx="9144000" cy="42226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2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7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61950" y="0"/>
            <a:ext cx="8782051" cy="469900"/>
            <a:chOff x="361950" y="0"/>
            <a:chExt cx="8782050" cy="469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pic>
          <p:nvPicPr>
            <p:cNvPr id="15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6" name="TextBox 33"/>
            <p:cNvSpPr txBox="1"/>
            <p:nvPr/>
          </p:nvSpPr>
          <p:spPr>
            <a:xfrm>
              <a:off x="5964634" y="81063"/>
              <a:ext cx="13532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chemeClr val="bg1"/>
                  </a:solidFill>
                </a:rPr>
                <a:t>www.mob-edu.ru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268400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lvl="0" indent="0" algn="l" defTabSz="685766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6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0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476672"/>
            <a:ext cx="7290055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1849"/>
            <a:ext cx="9144000" cy="305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36511" y="471509"/>
            <a:ext cx="2817812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620688"/>
            <a:ext cx="6120680" cy="597666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18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9" y="4797153"/>
            <a:ext cx="5904656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2480" y="4869160"/>
            <a:ext cx="0" cy="1584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pic>
        <p:nvPicPr>
          <p:cNvPr id="19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9" y="23814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0" y="441325"/>
            <a:ext cx="2915815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39" y="471509"/>
            <a:ext cx="2807864" cy="1737360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2800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0" y="620688"/>
            <a:ext cx="5946455" cy="59766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76672"/>
            <a:ext cx="7570787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47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58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>
            <a:normAutofit/>
          </a:bodyPr>
          <a:lstStyle>
            <a:lvl1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" y="441325"/>
            <a:ext cx="2781300" cy="6416675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2400" spc="20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3808" y="534258"/>
            <a:ext cx="6048672" cy="403774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3808" y="4797153"/>
            <a:ext cx="6048671" cy="1655675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358-6750-4925-A351-F6D5DB8C04C8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600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BE79-118E-4DC3-8B4A-7559281B6793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53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DDDC-ED74-4C9D-89EB-997229F2D6FB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759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DDE-DB07-493D-BE4C-D701986636AD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17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7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B418-BF8A-486D-91FF-F6BE46CC81C7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8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8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" y="47073"/>
            <a:ext cx="2076657" cy="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134F0-87E7-490D-9E04-168B90F8D000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77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E7EB-D397-4989-A5BA-9B9982D3106D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94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609B7-FE07-48C4-8BFB-CB34EC9FB67E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331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5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ABB-C18E-4A33-8EAF-C39AB5EFE310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518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3408-144F-4CDB-9EA1-81EB2134241F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820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7" y="365131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365131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DE77-95C8-4405-A594-A749F6CCBC98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527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675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9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6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3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27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360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526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99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925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10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47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45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5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269" r:id="rId13"/>
    <p:sldLayoutId id="2147484270" r:id="rId14"/>
    <p:sldLayoutId id="214748427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1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Circe Rounded Extra Bold" panose="020F0802020203020203" pitchFamily="34" charset="-52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36FCC77-5518-4438-A6DF-87D4163B299E}" type="datetimeFigureOut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05.02.2019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B2A0D2-95D4-426A-90B2-8CC2B9959959}" type="slidenum">
              <a:rPr lang="ru-RU" smtClean="0">
                <a:solidFill>
                  <a:srgbClr val="0A2A30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ru-RU">
              <a:solidFill>
                <a:srgbClr val="0A2A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3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2800" b="1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4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4DFC8-85ED-4808-A7E5-4BBC17B4FD3D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571A-0B00-46D4-8DA8-46109474A89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184940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chemeClr val="bg1"/>
                  </a:solidFill>
                </a:rPr>
                <a:t>www.mob-edu.ru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1823-1A66-4541-931F-E4C8E7CA01D0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7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60378"/>
            <a:ext cx="7290055" cy="736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9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4C71EC6-210F-42DE-9C53-41977AD35B3D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-19050"/>
            <a:ext cx="9144000" cy="459719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66" rtl="0" eaLnBrk="1" latinLnBrk="0" hangingPunct="1">
        <a:lnSpc>
          <a:spcPct val="80000"/>
        </a:lnSpc>
        <a:spcBef>
          <a:spcPct val="0"/>
        </a:spcBef>
        <a:buNone/>
        <a:defRPr sz="2100" b="1" kern="1200" cap="all" spc="75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685766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7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34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59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16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08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092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1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E0A3-096D-4118-94BB-9C66AE623569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76D5-2EDD-46BB-9930-D19713CC136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80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506759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www.mob-edu.ru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1823-1A66-4541-931F-E4C8E7CA01D0}" type="datetime1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FD-BDEB-4F91-83EE-911D752E82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59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2" y="669427"/>
            <a:ext cx="7886700" cy="102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6D53-7245-4635-9BED-C04DCACB2E34}" type="datetimeFigureOut">
              <a:rPr lang="ru-RU" smtClean="0"/>
              <a:t>05.02.2019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61950" y="1"/>
            <a:ext cx="8782051" cy="626533"/>
            <a:chOff x="361950" y="0"/>
            <a:chExt cx="8782050" cy="4699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658225" y="0"/>
              <a:ext cx="485775" cy="4699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9" name="Скругленный прямоугольник 10"/>
            <p:cNvSpPr/>
            <p:nvPr/>
          </p:nvSpPr>
          <p:spPr>
            <a:xfrm>
              <a:off x="361950" y="0"/>
              <a:ext cx="8782050" cy="469900"/>
            </a:xfrm>
            <a:prstGeom prst="roundRect">
              <a:avLst>
                <a:gd name="adj" fmla="val 50000"/>
              </a:avLst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1950" y="0"/>
              <a:ext cx="485775" cy="228600"/>
            </a:xfrm>
            <a:prstGeom prst="rect">
              <a:avLst/>
            </a:prstGeom>
            <a:solidFill>
              <a:srgbClr val="0B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350" dirty="0"/>
            </a:p>
          </p:txBody>
        </p:sp>
        <p:pic>
          <p:nvPicPr>
            <p:cNvPr id="11" name="Picture 6" descr="T:\Полищук\Фирменный стиль\invert_logo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096" y="102374"/>
              <a:ext cx="1203935" cy="265153"/>
            </a:xfrm>
            <a:prstGeom prst="rect">
              <a:avLst/>
            </a:prstGeom>
            <a:noFill/>
          </p:spPr>
        </p:pic>
        <p:sp>
          <p:nvSpPr>
            <p:cNvPr id="12" name="TextBox 33"/>
            <p:cNvSpPr txBox="1"/>
            <p:nvPr/>
          </p:nvSpPr>
          <p:spPr>
            <a:xfrm>
              <a:off x="5964634" y="81062"/>
              <a:ext cx="1184940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chemeClr val="bg1"/>
                  </a:solidFill>
                </a:rPr>
                <a:t>www.mob-edu.ru</a:t>
              </a:r>
              <a:endParaRPr lang="ru-RU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5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eoshop.ru/" TargetMode="External"/><Relationship Id="rId1" Type="http://schemas.openxmlformats.org/officeDocument/2006/relationships/slideLayout" Target="../slideLayouts/slideLayout1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MEO.eLearning" TargetMode="External"/><Relationship Id="rId13" Type="http://schemas.openxmlformats.org/officeDocument/2006/relationships/hyperlink" Target="http://www.instagram.com/mobile.school" TargetMode="External"/><Relationship Id="rId1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hyperlink" Target="https://metod.mob-edu.ru/" TargetMode="External"/><Relationship Id="rId12" Type="http://schemas.openxmlformats.org/officeDocument/2006/relationships/image" Target="../media/image39.png"/><Relationship Id="rId17" Type="http://schemas.openxmlformats.org/officeDocument/2006/relationships/hyperlink" Target="https://vk.com/mobilearnin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youtube.com/channel/UCW2caM8qwHDYjTJRyWaXauw/feature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chool.mob-edu.ru/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meoshop.ru/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hyperlink" Target="mailto:info@mob-edu.ru" TargetMode="External"/><Relationship Id="rId4" Type="http://schemas.openxmlformats.org/officeDocument/2006/relationships/hyperlink" Target="https://mob-edu.ru/" TargetMode="External"/><Relationship Id="rId9" Type="http://schemas.openxmlformats.org/officeDocument/2006/relationships/hyperlink" Target="http://www.facebook.com/groups/mobilearning" TargetMode="External"/><Relationship Id="rId14" Type="http://schemas.openxmlformats.org/officeDocument/2006/relationships/hyperlink" Target="https://ok.ru/group/5564164177921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11" name="Прямоугольник 8"/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4821" y="3885436"/>
            <a:ext cx="55913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Мобильное электронное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родителей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5400000">
            <a:off x="2396295" y="3996039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15"/>
          <p:cNvSpPr/>
          <p:nvPr/>
        </p:nvSpPr>
        <p:spPr>
          <a:xfrm>
            <a:off x="685800" y="5706532"/>
            <a:ext cx="2260600" cy="185131"/>
          </a:xfrm>
          <a:custGeom>
            <a:avLst/>
            <a:gdLst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2260600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819348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  <a:gd name="connsiteX0" fmla="*/ 0 w 2260600"/>
              <a:gd name="connsiteY0" fmla="*/ 0 h 185131"/>
              <a:gd name="connsiteX1" fmla="*/ 2260600 w 2260600"/>
              <a:gd name="connsiteY1" fmla="*/ 0 h 185131"/>
              <a:gd name="connsiteX2" fmla="*/ 1760869 w 2260600"/>
              <a:gd name="connsiteY2" fmla="*/ 185131 h 185131"/>
              <a:gd name="connsiteX3" fmla="*/ 0 w 2260600"/>
              <a:gd name="connsiteY3" fmla="*/ 185131 h 185131"/>
              <a:gd name="connsiteX4" fmla="*/ 0 w 2260600"/>
              <a:gd name="connsiteY4" fmla="*/ 0 h 18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600" h="185131">
                <a:moveTo>
                  <a:pt x="0" y="0"/>
                </a:moveTo>
                <a:lnTo>
                  <a:pt x="2260600" y="0"/>
                </a:lnTo>
                <a:lnTo>
                  <a:pt x="1760869" y="185131"/>
                </a:lnTo>
                <a:lnTo>
                  <a:pt x="0" y="185131"/>
                </a:lnTo>
                <a:lnTo>
                  <a:pt x="0" y="0"/>
                </a:lnTo>
                <a:close/>
              </a:path>
            </a:pathLst>
          </a:custGeom>
          <a:solidFill>
            <a:srgbClr val="CF4A3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7"/>
            <a:ext cx="3030025" cy="5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F5F0F-2C51-44B5-A235-4420305D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4182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МЭО. всегда под рукой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C745AE-DEF3-4228-9BB0-EA9111981A10}"/>
              </a:ext>
            </a:extLst>
          </p:cNvPr>
          <p:cNvSpPr/>
          <p:nvPr/>
        </p:nvSpPr>
        <p:spPr>
          <a:xfrm>
            <a:off x="4858177" y="598121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AE2BAF-1903-4098-BEA5-1C78995C4462}"/>
              </a:ext>
            </a:extLst>
          </p:cNvPr>
          <p:cNvSpPr/>
          <p:nvPr/>
        </p:nvSpPr>
        <p:spPr>
          <a:xfrm>
            <a:off x="1523726" y="530075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735BA9-2631-40D7-B89D-C16B0B653FE1}"/>
              </a:ext>
            </a:extLst>
          </p:cNvPr>
          <p:cNvSpPr/>
          <p:nvPr/>
        </p:nvSpPr>
        <p:spPr>
          <a:xfrm>
            <a:off x="5220072" y="1270091"/>
            <a:ext cx="3800763" cy="284693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anchor="ctr">
            <a:spAutoFit/>
          </a:bodyPr>
          <a:lstStyle/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везде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где есть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любого устройства</a:t>
            </a: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 дней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неделю</a:t>
            </a: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поездках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365 дней в году</a:t>
            </a: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24 часа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marL="501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26E0150A-92DB-4F7B-90AE-91CA7563F48F}"/>
              </a:ext>
            </a:extLst>
          </p:cNvPr>
          <p:cNvSpPr txBox="1">
            <a:spLocks/>
          </p:cNvSpPr>
          <p:nvPr/>
        </p:nvSpPr>
        <p:spPr>
          <a:xfrm>
            <a:off x="3851920" y="3708648"/>
            <a:ext cx="2972801" cy="40837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38" indent="-91438" algn="l" defTabSz="914354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69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45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21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677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22" indent="-137154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почему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это необходимо моему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ребёнку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48228" y="1412776"/>
            <a:ext cx="2467587" cy="360000"/>
          </a:xfrm>
          <a:custGeom>
            <a:avLst/>
            <a:gdLst>
              <a:gd name="connsiteX0" fmla="*/ 0 w 8784976"/>
              <a:gd name="connsiteY0" fmla="*/ 50306 h 301829"/>
              <a:gd name="connsiteX1" fmla="*/ 50306 w 8784976"/>
              <a:gd name="connsiteY1" fmla="*/ 0 h 301829"/>
              <a:gd name="connsiteX2" fmla="*/ 8734670 w 8784976"/>
              <a:gd name="connsiteY2" fmla="*/ 0 h 301829"/>
              <a:gd name="connsiteX3" fmla="*/ 8784976 w 8784976"/>
              <a:gd name="connsiteY3" fmla="*/ 50306 h 301829"/>
              <a:gd name="connsiteX4" fmla="*/ 8784976 w 8784976"/>
              <a:gd name="connsiteY4" fmla="*/ 251523 h 301829"/>
              <a:gd name="connsiteX5" fmla="*/ 8734670 w 8784976"/>
              <a:gd name="connsiteY5" fmla="*/ 301829 h 301829"/>
              <a:gd name="connsiteX6" fmla="*/ 50306 w 8784976"/>
              <a:gd name="connsiteY6" fmla="*/ 301829 h 301829"/>
              <a:gd name="connsiteX7" fmla="*/ 0 w 8784976"/>
              <a:gd name="connsiteY7" fmla="*/ 251523 h 301829"/>
              <a:gd name="connsiteX8" fmla="*/ 0 w 8784976"/>
              <a:gd name="connsiteY8" fmla="*/ 50306 h 30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4976" h="301829">
                <a:moveTo>
                  <a:pt x="0" y="50306"/>
                </a:moveTo>
                <a:cubicBezTo>
                  <a:pt x="0" y="22523"/>
                  <a:pt x="22523" y="0"/>
                  <a:pt x="50306" y="0"/>
                </a:cubicBezTo>
                <a:lnTo>
                  <a:pt x="8734670" y="0"/>
                </a:lnTo>
                <a:cubicBezTo>
                  <a:pt x="8762453" y="0"/>
                  <a:pt x="8784976" y="22523"/>
                  <a:pt x="8784976" y="50306"/>
                </a:cubicBezTo>
                <a:lnTo>
                  <a:pt x="8784976" y="251523"/>
                </a:lnTo>
                <a:cubicBezTo>
                  <a:pt x="8784976" y="279306"/>
                  <a:pt x="8762453" y="301829"/>
                  <a:pt x="8734670" y="301829"/>
                </a:cubicBezTo>
                <a:lnTo>
                  <a:pt x="50306" y="301829"/>
                </a:lnTo>
                <a:cubicBezTo>
                  <a:pt x="22523" y="301829"/>
                  <a:pt x="0" y="279306"/>
                  <a:pt x="0" y="251523"/>
                </a:cubicBezTo>
                <a:lnTo>
                  <a:pt x="0" y="503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454" tIns="60454" rIns="60454" bIns="60454" numCol="1" spcCol="1270" anchor="ctr" anchorCtr="0">
            <a:noAutofit/>
          </a:bodyPr>
          <a:lstStyle/>
          <a:p>
            <a:pPr marL="144000"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Безопасный интернет! 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79512" y="1825844"/>
            <a:ext cx="8784976" cy="297949"/>
          </a:xfrm>
          <a:custGeom>
            <a:avLst/>
            <a:gdLst>
              <a:gd name="connsiteX0" fmla="*/ 0 w 8784976"/>
              <a:gd name="connsiteY0" fmla="*/ 0 h 778320"/>
              <a:gd name="connsiteX1" fmla="*/ 8784976 w 8784976"/>
              <a:gd name="connsiteY1" fmla="*/ 0 h 778320"/>
              <a:gd name="connsiteX2" fmla="*/ 8784976 w 8784976"/>
              <a:gd name="connsiteY2" fmla="*/ 778320 h 778320"/>
              <a:gd name="connsiteX3" fmla="*/ 0 w 8784976"/>
              <a:gd name="connsiteY3" fmla="*/ 778320 h 778320"/>
              <a:gd name="connsiteX4" fmla="*/ 0 w 8784976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78320">
                <a:moveTo>
                  <a:pt x="0" y="0"/>
                </a:moveTo>
                <a:lnTo>
                  <a:pt x="8784976" y="0"/>
                </a:lnTo>
                <a:lnTo>
                  <a:pt x="8784976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15240" rIns="85344" bIns="15240" numCol="1" spcCol="1270" anchor="t" anchorCtr="0">
            <a:noAutofit/>
          </a:bodyPr>
          <a:lstStyle/>
          <a:p>
            <a:pPr marL="171450" lvl="1" indent="-171450" algn="l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МЭО – защищённая информационно-образовательная </a:t>
            </a:r>
            <a:r>
              <a:rPr lang="ru-RU" sz="1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endParaRPr lang="ru-RU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48228" y="2261856"/>
            <a:ext cx="3979756" cy="360000"/>
          </a:xfrm>
          <a:custGeom>
            <a:avLst/>
            <a:gdLst>
              <a:gd name="connsiteX0" fmla="*/ 0 w 8784976"/>
              <a:gd name="connsiteY0" fmla="*/ 47660 h 285956"/>
              <a:gd name="connsiteX1" fmla="*/ 47660 w 8784976"/>
              <a:gd name="connsiteY1" fmla="*/ 0 h 285956"/>
              <a:gd name="connsiteX2" fmla="*/ 8737316 w 8784976"/>
              <a:gd name="connsiteY2" fmla="*/ 0 h 285956"/>
              <a:gd name="connsiteX3" fmla="*/ 8784976 w 8784976"/>
              <a:gd name="connsiteY3" fmla="*/ 47660 h 285956"/>
              <a:gd name="connsiteX4" fmla="*/ 8784976 w 8784976"/>
              <a:gd name="connsiteY4" fmla="*/ 238296 h 285956"/>
              <a:gd name="connsiteX5" fmla="*/ 8737316 w 8784976"/>
              <a:gd name="connsiteY5" fmla="*/ 285956 h 285956"/>
              <a:gd name="connsiteX6" fmla="*/ 47660 w 8784976"/>
              <a:gd name="connsiteY6" fmla="*/ 285956 h 285956"/>
              <a:gd name="connsiteX7" fmla="*/ 0 w 8784976"/>
              <a:gd name="connsiteY7" fmla="*/ 238296 h 285956"/>
              <a:gd name="connsiteX8" fmla="*/ 0 w 8784976"/>
              <a:gd name="connsiteY8" fmla="*/ 47660 h 28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4976" h="285956">
                <a:moveTo>
                  <a:pt x="0" y="47660"/>
                </a:moveTo>
                <a:cubicBezTo>
                  <a:pt x="0" y="21338"/>
                  <a:pt x="21338" y="0"/>
                  <a:pt x="47660" y="0"/>
                </a:cubicBezTo>
                <a:lnTo>
                  <a:pt x="8737316" y="0"/>
                </a:lnTo>
                <a:cubicBezTo>
                  <a:pt x="8763638" y="0"/>
                  <a:pt x="8784976" y="21338"/>
                  <a:pt x="8784976" y="47660"/>
                </a:cubicBezTo>
                <a:lnTo>
                  <a:pt x="8784976" y="238296"/>
                </a:lnTo>
                <a:cubicBezTo>
                  <a:pt x="8784976" y="264618"/>
                  <a:pt x="8763638" y="285956"/>
                  <a:pt x="8737316" y="285956"/>
                </a:cubicBezTo>
                <a:lnTo>
                  <a:pt x="47660" y="285956"/>
                </a:lnTo>
                <a:cubicBezTo>
                  <a:pt x="21338" y="285956"/>
                  <a:pt x="0" y="264618"/>
                  <a:pt x="0" y="238296"/>
                </a:cubicBezTo>
                <a:lnTo>
                  <a:pt x="0" y="476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699084"/>
              <a:satOff val="-5484"/>
              <a:lumOff val="196"/>
              <a:alphaOff val="0"/>
            </a:schemeClr>
          </a:fillRef>
          <a:effectRef idx="0">
            <a:schemeClr val="accent3">
              <a:hueOff val="1699084"/>
              <a:satOff val="-5484"/>
              <a:lumOff val="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679" tIns="59679" rIns="59679" bIns="59679" numCol="1" spcCol="1270" anchor="ctr" anchorCtr="0">
            <a:noAutofit/>
          </a:bodyPr>
          <a:lstStyle/>
          <a:p>
            <a:pPr marL="144000"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Личное образовательное пространство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448228" y="3165562"/>
            <a:ext cx="4987868" cy="360000"/>
          </a:xfrm>
          <a:custGeom>
            <a:avLst/>
            <a:gdLst>
              <a:gd name="connsiteX0" fmla="*/ 0 w 8784976"/>
              <a:gd name="connsiteY0" fmla="*/ 52156 h 312932"/>
              <a:gd name="connsiteX1" fmla="*/ 52156 w 8784976"/>
              <a:gd name="connsiteY1" fmla="*/ 0 h 312932"/>
              <a:gd name="connsiteX2" fmla="*/ 8732820 w 8784976"/>
              <a:gd name="connsiteY2" fmla="*/ 0 h 312932"/>
              <a:gd name="connsiteX3" fmla="*/ 8784976 w 8784976"/>
              <a:gd name="connsiteY3" fmla="*/ 52156 h 312932"/>
              <a:gd name="connsiteX4" fmla="*/ 8784976 w 8784976"/>
              <a:gd name="connsiteY4" fmla="*/ 260776 h 312932"/>
              <a:gd name="connsiteX5" fmla="*/ 8732820 w 8784976"/>
              <a:gd name="connsiteY5" fmla="*/ 312932 h 312932"/>
              <a:gd name="connsiteX6" fmla="*/ 52156 w 8784976"/>
              <a:gd name="connsiteY6" fmla="*/ 312932 h 312932"/>
              <a:gd name="connsiteX7" fmla="*/ 0 w 8784976"/>
              <a:gd name="connsiteY7" fmla="*/ 260776 h 312932"/>
              <a:gd name="connsiteX8" fmla="*/ 0 w 8784976"/>
              <a:gd name="connsiteY8" fmla="*/ 52156 h 31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4976" h="312932">
                <a:moveTo>
                  <a:pt x="0" y="52156"/>
                </a:moveTo>
                <a:cubicBezTo>
                  <a:pt x="0" y="23351"/>
                  <a:pt x="23351" y="0"/>
                  <a:pt x="52156" y="0"/>
                </a:cubicBezTo>
                <a:lnTo>
                  <a:pt x="8732820" y="0"/>
                </a:lnTo>
                <a:cubicBezTo>
                  <a:pt x="8761625" y="0"/>
                  <a:pt x="8784976" y="23351"/>
                  <a:pt x="8784976" y="52156"/>
                </a:cubicBezTo>
                <a:lnTo>
                  <a:pt x="8784976" y="260776"/>
                </a:lnTo>
                <a:cubicBezTo>
                  <a:pt x="8784976" y="289581"/>
                  <a:pt x="8761625" y="312932"/>
                  <a:pt x="8732820" y="312932"/>
                </a:cubicBezTo>
                <a:lnTo>
                  <a:pt x="52156" y="312932"/>
                </a:lnTo>
                <a:cubicBezTo>
                  <a:pt x="23351" y="312932"/>
                  <a:pt x="0" y="289581"/>
                  <a:pt x="0" y="260776"/>
                </a:cubicBezTo>
                <a:lnTo>
                  <a:pt x="0" y="5215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98169"/>
              <a:satOff val="-10968"/>
              <a:lumOff val="392"/>
              <a:alphaOff val="0"/>
            </a:schemeClr>
          </a:fillRef>
          <a:effectRef idx="0">
            <a:schemeClr val="accent3">
              <a:hueOff val="3398169"/>
              <a:satOff val="-10968"/>
              <a:lumOff val="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96" tIns="60996" rIns="60996" bIns="60996" numCol="1" spcCol="1270" anchor="ctr" anchorCtr="0">
            <a:noAutofit/>
          </a:bodyPr>
          <a:lstStyle/>
          <a:p>
            <a:pPr marL="144000"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Право на ошибку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179512" y="3579003"/>
            <a:ext cx="8784976" cy="450655"/>
          </a:xfrm>
          <a:custGeom>
            <a:avLst/>
            <a:gdLst>
              <a:gd name="connsiteX0" fmla="*/ 0 w 8784976"/>
              <a:gd name="connsiteY0" fmla="*/ 0 h 778320"/>
              <a:gd name="connsiteX1" fmla="*/ 8784976 w 8784976"/>
              <a:gd name="connsiteY1" fmla="*/ 0 h 778320"/>
              <a:gd name="connsiteX2" fmla="*/ 8784976 w 8784976"/>
              <a:gd name="connsiteY2" fmla="*/ 778320 h 778320"/>
              <a:gd name="connsiteX3" fmla="*/ 0 w 8784976"/>
              <a:gd name="connsiteY3" fmla="*/ 778320 h 778320"/>
              <a:gd name="connsiteX4" fmla="*/ 0 w 8784976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78320">
                <a:moveTo>
                  <a:pt x="0" y="0"/>
                </a:moveTo>
                <a:lnTo>
                  <a:pt x="8784976" y="0"/>
                </a:lnTo>
                <a:lnTo>
                  <a:pt x="8784976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15240" rIns="85344" bIns="15240" numCol="1" spcCol="1270" anchor="t" anchorCtr="0">
            <a:noAutofit/>
          </a:bodyPr>
          <a:lstStyle/>
          <a:p>
            <a:pPr marL="171450" lvl="1" indent="-171450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Психологически комфортная образовательная среда, создание ситуации успешности за счёт возможности неоднократного повтора выполнения различных заданий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тестов</a:t>
            </a:r>
          </a:p>
          <a:p>
            <a:pPr marL="171450" lvl="1" indent="-171450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448228" y="4245682"/>
            <a:ext cx="5851964" cy="360000"/>
          </a:xfrm>
          <a:custGeom>
            <a:avLst/>
            <a:gdLst>
              <a:gd name="connsiteX0" fmla="*/ 0 w 8784976"/>
              <a:gd name="connsiteY0" fmla="*/ 61832 h 370984"/>
              <a:gd name="connsiteX1" fmla="*/ 61832 w 8784976"/>
              <a:gd name="connsiteY1" fmla="*/ 0 h 370984"/>
              <a:gd name="connsiteX2" fmla="*/ 8723144 w 8784976"/>
              <a:gd name="connsiteY2" fmla="*/ 0 h 370984"/>
              <a:gd name="connsiteX3" fmla="*/ 8784976 w 8784976"/>
              <a:gd name="connsiteY3" fmla="*/ 61832 h 370984"/>
              <a:gd name="connsiteX4" fmla="*/ 8784976 w 8784976"/>
              <a:gd name="connsiteY4" fmla="*/ 309152 h 370984"/>
              <a:gd name="connsiteX5" fmla="*/ 8723144 w 8784976"/>
              <a:gd name="connsiteY5" fmla="*/ 370984 h 370984"/>
              <a:gd name="connsiteX6" fmla="*/ 61832 w 8784976"/>
              <a:gd name="connsiteY6" fmla="*/ 370984 h 370984"/>
              <a:gd name="connsiteX7" fmla="*/ 0 w 8784976"/>
              <a:gd name="connsiteY7" fmla="*/ 309152 h 370984"/>
              <a:gd name="connsiteX8" fmla="*/ 0 w 8784976"/>
              <a:gd name="connsiteY8" fmla="*/ 61832 h 37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4976" h="370984">
                <a:moveTo>
                  <a:pt x="0" y="61832"/>
                </a:moveTo>
                <a:cubicBezTo>
                  <a:pt x="0" y="27683"/>
                  <a:pt x="27683" y="0"/>
                  <a:pt x="61832" y="0"/>
                </a:cubicBezTo>
                <a:lnTo>
                  <a:pt x="8723144" y="0"/>
                </a:lnTo>
                <a:cubicBezTo>
                  <a:pt x="8757293" y="0"/>
                  <a:pt x="8784976" y="27683"/>
                  <a:pt x="8784976" y="61832"/>
                </a:cubicBezTo>
                <a:lnTo>
                  <a:pt x="8784976" y="309152"/>
                </a:lnTo>
                <a:cubicBezTo>
                  <a:pt x="8784976" y="343301"/>
                  <a:pt x="8757293" y="370984"/>
                  <a:pt x="8723144" y="370984"/>
                </a:cubicBezTo>
                <a:lnTo>
                  <a:pt x="61832" y="370984"/>
                </a:lnTo>
                <a:cubicBezTo>
                  <a:pt x="27683" y="370984"/>
                  <a:pt x="0" y="343301"/>
                  <a:pt x="0" y="309152"/>
                </a:cubicBezTo>
                <a:lnTo>
                  <a:pt x="0" y="618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97253"/>
              <a:satOff val="-16451"/>
              <a:lumOff val="588"/>
              <a:alphaOff val="0"/>
            </a:schemeClr>
          </a:fillRef>
          <a:effectRef idx="0">
            <a:schemeClr val="accent3">
              <a:hueOff val="5097253"/>
              <a:satOff val="-16451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30" tIns="63830" rIns="63830" bIns="63830" numCol="1" spcCol="1270" anchor="ctr" anchorCtr="0">
            <a:noAutofit/>
          </a:bodyPr>
          <a:lstStyle/>
          <a:p>
            <a:pPr marL="144000"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Индивидуальное обучение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79512" y="4688675"/>
            <a:ext cx="8784976" cy="778320"/>
          </a:xfrm>
          <a:custGeom>
            <a:avLst/>
            <a:gdLst>
              <a:gd name="connsiteX0" fmla="*/ 0 w 8784976"/>
              <a:gd name="connsiteY0" fmla="*/ 0 h 778320"/>
              <a:gd name="connsiteX1" fmla="*/ 8784976 w 8784976"/>
              <a:gd name="connsiteY1" fmla="*/ 0 h 778320"/>
              <a:gd name="connsiteX2" fmla="*/ 8784976 w 8784976"/>
              <a:gd name="connsiteY2" fmla="*/ 778320 h 778320"/>
              <a:gd name="connsiteX3" fmla="*/ 0 w 8784976"/>
              <a:gd name="connsiteY3" fmla="*/ 778320 h 778320"/>
              <a:gd name="connsiteX4" fmla="*/ 0 w 8784976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78320">
                <a:moveTo>
                  <a:pt x="0" y="0"/>
                </a:moveTo>
                <a:lnTo>
                  <a:pt x="8784976" y="0"/>
                </a:lnTo>
                <a:lnTo>
                  <a:pt x="8784976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15240" rIns="85344" bIns="15240" numCol="1" spcCol="1270" anchor="t" anchorCtr="0">
            <a:noAutofit/>
          </a:bodyPr>
          <a:lstStyle/>
          <a:p>
            <a:pPr marL="171450" lvl="1" indent="-171450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обучения по индивидуальному учебном плану, собственному образовательному маршруту с учётом образовательных запросов и потребностей каждого ребёнка</a:t>
            </a:r>
          </a:p>
          <a:p>
            <a:pPr marL="171450" lvl="1" indent="-171450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расширения и углубления знаний в соответствии с интересами ребёнка</a:t>
            </a:r>
          </a:p>
          <a:p>
            <a:pPr marL="171450" lvl="1" indent="-171450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Персональные комментарии учителя в ходе работы с учебными заданиями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448228" y="5685842"/>
            <a:ext cx="6860076" cy="360000"/>
          </a:xfrm>
          <a:custGeom>
            <a:avLst/>
            <a:gdLst>
              <a:gd name="connsiteX0" fmla="*/ 0 w 8784976"/>
              <a:gd name="connsiteY0" fmla="*/ 51426 h 308551"/>
              <a:gd name="connsiteX1" fmla="*/ 51426 w 8784976"/>
              <a:gd name="connsiteY1" fmla="*/ 0 h 308551"/>
              <a:gd name="connsiteX2" fmla="*/ 8733550 w 8784976"/>
              <a:gd name="connsiteY2" fmla="*/ 0 h 308551"/>
              <a:gd name="connsiteX3" fmla="*/ 8784976 w 8784976"/>
              <a:gd name="connsiteY3" fmla="*/ 51426 h 308551"/>
              <a:gd name="connsiteX4" fmla="*/ 8784976 w 8784976"/>
              <a:gd name="connsiteY4" fmla="*/ 257125 h 308551"/>
              <a:gd name="connsiteX5" fmla="*/ 8733550 w 8784976"/>
              <a:gd name="connsiteY5" fmla="*/ 308551 h 308551"/>
              <a:gd name="connsiteX6" fmla="*/ 51426 w 8784976"/>
              <a:gd name="connsiteY6" fmla="*/ 308551 h 308551"/>
              <a:gd name="connsiteX7" fmla="*/ 0 w 8784976"/>
              <a:gd name="connsiteY7" fmla="*/ 257125 h 308551"/>
              <a:gd name="connsiteX8" fmla="*/ 0 w 8784976"/>
              <a:gd name="connsiteY8" fmla="*/ 51426 h 30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4976" h="308551">
                <a:moveTo>
                  <a:pt x="0" y="51426"/>
                </a:moveTo>
                <a:cubicBezTo>
                  <a:pt x="0" y="23024"/>
                  <a:pt x="23024" y="0"/>
                  <a:pt x="51426" y="0"/>
                </a:cubicBezTo>
                <a:lnTo>
                  <a:pt x="8733550" y="0"/>
                </a:lnTo>
                <a:cubicBezTo>
                  <a:pt x="8761952" y="0"/>
                  <a:pt x="8784976" y="23024"/>
                  <a:pt x="8784976" y="51426"/>
                </a:cubicBezTo>
                <a:lnTo>
                  <a:pt x="8784976" y="257125"/>
                </a:lnTo>
                <a:cubicBezTo>
                  <a:pt x="8784976" y="285527"/>
                  <a:pt x="8761952" y="308551"/>
                  <a:pt x="8733550" y="308551"/>
                </a:cubicBezTo>
                <a:lnTo>
                  <a:pt x="51426" y="308551"/>
                </a:lnTo>
                <a:cubicBezTo>
                  <a:pt x="23024" y="308551"/>
                  <a:pt x="0" y="285527"/>
                  <a:pt x="0" y="257125"/>
                </a:cubicBezTo>
                <a:lnTo>
                  <a:pt x="0" y="5142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96337"/>
              <a:satOff val="-21935"/>
              <a:lumOff val="784"/>
              <a:alphaOff val="0"/>
            </a:schemeClr>
          </a:fillRef>
          <a:effectRef idx="0">
            <a:schemeClr val="accent3">
              <a:hueOff val="6796337"/>
              <a:satOff val="-21935"/>
              <a:lumOff val="7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2" tIns="60782" rIns="60782" bIns="60782" numCol="1" spcCol="1270" anchor="ctr" anchorCtr="0">
            <a:noAutofit/>
          </a:bodyPr>
          <a:lstStyle/>
          <a:p>
            <a:pPr marL="144000"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мотивации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179512" y="6124642"/>
            <a:ext cx="8784976" cy="432048"/>
          </a:xfrm>
          <a:custGeom>
            <a:avLst/>
            <a:gdLst>
              <a:gd name="connsiteX0" fmla="*/ 0 w 8784976"/>
              <a:gd name="connsiteY0" fmla="*/ 0 h 778320"/>
              <a:gd name="connsiteX1" fmla="*/ 8784976 w 8784976"/>
              <a:gd name="connsiteY1" fmla="*/ 0 h 778320"/>
              <a:gd name="connsiteX2" fmla="*/ 8784976 w 8784976"/>
              <a:gd name="connsiteY2" fmla="*/ 778320 h 778320"/>
              <a:gd name="connsiteX3" fmla="*/ 0 w 8784976"/>
              <a:gd name="connsiteY3" fmla="*/ 778320 h 778320"/>
              <a:gd name="connsiteX4" fmla="*/ 0 w 8784976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78320">
                <a:moveTo>
                  <a:pt x="0" y="0"/>
                </a:moveTo>
                <a:lnTo>
                  <a:pt x="8784976" y="0"/>
                </a:lnTo>
                <a:lnTo>
                  <a:pt x="8784976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15240" rIns="85344" bIns="15240" numCol="1" spcCol="1270" anchor="t" anchorCtr="0">
            <a:noAutofit/>
          </a:bodyPr>
          <a:lstStyle/>
          <a:p>
            <a:pPr marL="171450" lvl="1" indent="-171450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За счёт разнообразных интерактивных форм представления учебного материала и использования компьютеров или планшетов повысится мотивация моего ребёнка к учению, соответственно, успеваемость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153828" y="2672727"/>
            <a:ext cx="8784976" cy="420827"/>
          </a:xfrm>
          <a:custGeom>
            <a:avLst/>
            <a:gdLst>
              <a:gd name="connsiteX0" fmla="*/ 0 w 8784976"/>
              <a:gd name="connsiteY0" fmla="*/ 0 h 778320"/>
              <a:gd name="connsiteX1" fmla="*/ 8784976 w 8784976"/>
              <a:gd name="connsiteY1" fmla="*/ 0 h 778320"/>
              <a:gd name="connsiteX2" fmla="*/ 8784976 w 8784976"/>
              <a:gd name="connsiteY2" fmla="*/ 778320 h 778320"/>
              <a:gd name="connsiteX3" fmla="*/ 0 w 8784976"/>
              <a:gd name="connsiteY3" fmla="*/ 778320 h 778320"/>
              <a:gd name="connsiteX4" fmla="*/ 0 w 8784976"/>
              <a:gd name="connsiteY4" fmla="*/ 0 h 7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78320">
                <a:moveTo>
                  <a:pt x="0" y="0"/>
                </a:moveTo>
                <a:lnTo>
                  <a:pt x="8784976" y="0"/>
                </a:lnTo>
                <a:lnTo>
                  <a:pt x="8784976" y="778320"/>
                </a:lnTo>
                <a:lnTo>
                  <a:pt x="0" y="778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15240" rIns="85344" bIns="15240" numCol="1" spcCol="1270" anchor="t" anchorCtr="0">
            <a:noAutofit/>
          </a:bodyPr>
          <a:lstStyle/>
          <a:p>
            <a:pPr marL="171450" lvl="1" indent="-171450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сетевого обучения и развития, а также продуктивной социализации в сетевом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формате</a:t>
            </a:r>
          </a:p>
          <a:p>
            <a:pPr marL="171450" lvl="1" indent="-171450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5334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самостоятельный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шаг в будущее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3968" y="1534344"/>
            <a:ext cx="4536504" cy="5063008"/>
          </a:xfrm>
        </p:spPr>
        <p:txBody>
          <a:bodyPr>
            <a:normAutofit fontScale="85000" lnSpcReduction="20000"/>
          </a:bodyPr>
          <a:lstStyle/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для самообучения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мотивированных детей. Возможность  самостоятельного определения целевого уровня знаний по предмету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счёт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избыточности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разноуровневого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содержания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Подробная инструкция по освоению содержания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интернет-уроков, возможность осваивать учебный материал самостоятельно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Профориентация и развитие навыков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компетенций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ифровая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грамотность – необходимая компетенция нашего времени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возвращения к изученным темам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повторения, самопроверки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 углубления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учебного материала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 привлечением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учителя и без него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CAE9E43-A917-4C29-AA42-4D17A8856D52}"/>
              </a:ext>
            </a:extLst>
          </p:cNvPr>
          <p:cNvSpPr txBox="1"/>
          <p:nvPr/>
        </p:nvSpPr>
        <p:spPr>
          <a:xfrm>
            <a:off x="5018584" y="1412776"/>
            <a:ext cx="3124200" cy="431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6535">
              <a:lnSpc>
                <a:spcPct val="119300"/>
              </a:lnSpc>
              <a:spcBef>
                <a:spcPts val="95"/>
              </a:spcBef>
            </a:pPr>
            <a:r>
              <a:rPr lang="ru-RU" sz="1200" spc="-15" dirty="0">
                <a:solidFill>
                  <a:srgbClr val="212121"/>
                </a:solidFill>
                <a:latin typeface="Arial"/>
                <a:cs typeface="Arial"/>
              </a:rPr>
              <a:t/>
            </a:r>
            <a:br>
              <a:rPr lang="ru-RU" sz="1200" spc="-15" dirty="0">
                <a:solidFill>
                  <a:srgbClr val="212121"/>
                </a:solidFill>
                <a:latin typeface="Arial"/>
                <a:cs typeface="Arial"/>
              </a:rPr>
            </a:br>
            <a:endParaRPr sz="1200" dirty="0">
              <a:latin typeface="Arial"/>
              <a:cs typeface="Arial"/>
            </a:endParaRPr>
          </a:p>
        </p:txBody>
      </p:sp>
      <p:pic>
        <p:nvPicPr>
          <p:cNvPr id="3" name="Рисунок 2" descr="Изображение выглядит как человек, галстук, костюм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E72CA3-91BF-4F7C-ABBE-82541110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862"/>
            <a:ext cx="3939077" cy="52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9A0E71-533D-4A0C-BA47-AC06AB9BFAC5}"/>
              </a:ext>
            </a:extLst>
          </p:cNvPr>
          <p:cNvSpPr/>
          <p:nvPr/>
        </p:nvSpPr>
        <p:spPr>
          <a:xfrm>
            <a:off x="0" y="1182060"/>
            <a:ext cx="3887440" cy="5675940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476672"/>
            <a:ext cx="8058152" cy="720080"/>
          </a:xfrm>
        </p:spPr>
        <p:txBody>
          <a:bodyPr>
            <a:normAutofit/>
          </a:bodyPr>
          <a:lstStyle/>
          <a:p>
            <a:pPr marL="432000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Всё под контролем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355976" y="1554435"/>
            <a:ext cx="3384000" cy="504000"/>
          </a:xfrm>
          <a:custGeom>
            <a:avLst/>
            <a:gdLst>
              <a:gd name="connsiteX0" fmla="*/ 0 w 4968552"/>
              <a:gd name="connsiteY0" fmla="*/ 130311 h 781852"/>
              <a:gd name="connsiteX1" fmla="*/ 130311 w 4968552"/>
              <a:gd name="connsiteY1" fmla="*/ 0 h 781852"/>
              <a:gd name="connsiteX2" fmla="*/ 4838241 w 4968552"/>
              <a:gd name="connsiteY2" fmla="*/ 0 h 781852"/>
              <a:gd name="connsiteX3" fmla="*/ 4968552 w 4968552"/>
              <a:gd name="connsiteY3" fmla="*/ 130311 h 781852"/>
              <a:gd name="connsiteX4" fmla="*/ 4968552 w 4968552"/>
              <a:gd name="connsiteY4" fmla="*/ 651541 h 781852"/>
              <a:gd name="connsiteX5" fmla="*/ 4838241 w 4968552"/>
              <a:gd name="connsiteY5" fmla="*/ 781852 h 781852"/>
              <a:gd name="connsiteX6" fmla="*/ 130311 w 4968552"/>
              <a:gd name="connsiteY6" fmla="*/ 781852 h 781852"/>
              <a:gd name="connsiteX7" fmla="*/ 0 w 4968552"/>
              <a:gd name="connsiteY7" fmla="*/ 651541 h 781852"/>
              <a:gd name="connsiteX8" fmla="*/ 0 w 4968552"/>
              <a:gd name="connsiteY8" fmla="*/ 130311 h 78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8552" h="781852">
                <a:moveTo>
                  <a:pt x="0" y="130311"/>
                </a:moveTo>
                <a:cubicBezTo>
                  <a:pt x="0" y="58342"/>
                  <a:pt x="58342" y="0"/>
                  <a:pt x="130311" y="0"/>
                </a:cubicBezTo>
                <a:lnTo>
                  <a:pt x="4838241" y="0"/>
                </a:lnTo>
                <a:cubicBezTo>
                  <a:pt x="4910210" y="0"/>
                  <a:pt x="4968552" y="58342"/>
                  <a:pt x="4968552" y="130311"/>
                </a:cubicBezTo>
                <a:lnTo>
                  <a:pt x="4968552" y="651541"/>
                </a:lnTo>
                <a:cubicBezTo>
                  <a:pt x="4968552" y="723510"/>
                  <a:pt x="4910210" y="781852"/>
                  <a:pt x="4838241" y="781852"/>
                </a:cubicBezTo>
                <a:lnTo>
                  <a:pt x="130311" y="781852"/>
                </a:lnTo>
                <a:cubicBezTo>
                  <a:pt x="58342" y="781852"/>
                  <a:pt x="0" y="723510"/>
                  <a:pt x="0" y="651541"/>
                </a:cubicBezTo>
                <a:lnTo>
                  <a:pt x="0" y="130311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47" tIns="106747" rIns="106747" bIns="106747" numCol="1" spcCol="1270" anchor="ctr" anchorCtr="0">
            <a:noAutofit/>
          </a:bodyPr>
          <a:lstStyle/>
          <a:p>
            <a:pPr marL="144000" lvl="0" algn="l" defTabSz="800100">
              <a:spcBef>
                <a:spcPct val="0"/>
              </a:spcBef>
            </a:pPr>
            <a:r>
              <a:rPr lang="ru-RU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всегда в курсе дела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4485718" y="2157446"/>
            <a:ext cx="4262746" cy="707940"/>
          </a:xfrm>
          <a:custGeom>
            <a:avLst/>
            <a:gdLst>
              <a:gd name="connsiteX0" fmla="*/ 0 w 4968552"/>
              <a:gd name="connsiteY0" fmla="*/ 0 h 707940"/>
              <a:gd name="connsiteX1" fmla="*/ 4968552 w 4968552"/>
              <a:gd name="connsiteY1" fmla="*/ 0 h 707940"/>
              <a:gd name="connsiteX2" fmla="*/ 4968552 w 4968552"/>
              <a:gd name="connsiteY2" fmla="*/ 707940 h 707940"/>
              <a:gd name="connsiteX3" fmla="*/ 0 w 4968552"/>
              <a:gd name="connsiteY3" fmla="*/ 707940 h 707940"/>
              <a:gd name="connsiteX4" fmla="*/ 0 w 4968552"/>
              <a:gd name="connsiteY4" fmla="*/ 0 h 70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552" h="707940">
                <a:moveTo>
                  <a:pt x="0" y="0"/>
                </a:moveTo>
                <a:lnTo>
                  <a:pt x="4968552" y="0"/>
                </a:lnTo>
                <a:lnTo>
                  <a:pt x="4968552" y="707940"/>
                </a:lnTo>
                <a:lnTo>
                  <a:pt x="0" y="7079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752" tIns="22860" rIns="128016" bIns="22860" numCol="1" spcCol="1270" anchor="t" anchorCtr="0">
            <a:noAutofit/>
          </a:bodyPr>
          <a:lstStyle/>
          <a:p>
            <a:pPr marL="144000" lvl="1" indent="-144000" algn="l" defTabSz="6223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видят, какие предметы  привлекают ребёнка, в каких направлениях он наиболее успешен</a:t>
            </a:r>
            <a:b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355976" y="3044229"/>
            <a:ext cx="3744000" cy="504000"/>
          </a:xfrm>
          <a:custGeom>
            <a:avLst/>
            <a:gdLst>
              <a:gd name="connsiteX0" fmla="*/ 0 w 4968552"/>
              <a:gd name="connsiteY0" fmla="*/ 130311 h 781852"/>
              <a:gd name="connsiteX1" fmla="*/ 130311 w 4968552"/>
              <a:gd name="connsiteY1" fmla="*/ 0 h 781852"/>
              <a:gd name="connsiteX2" fmla="*/ 4838241 w 4968552"/>
              <a:gd name="connsiteY2" fmla="*/ 0 h 781852"/>
              <a:gd name="connsiteX3" fmla="*/ 4968552 w 4968552"/>
              <a:gd name="connsiteY3" fmla="*/ 130311 h 781852"/>
              <a:gd name="connsiteX4" fmla="*/ 4968552 w 4968552"/>
              <a:gd name="connsiteY4" fmla="*/ 651541 h 781852"/>
              <a:gd name="connsiteX5" fmla="*/ 4838241 w 4968552"/>
              <a:gd name="connsiteY5" fmla="*/ 781852 h 781852"/>
              <a:gd name="connsiteX6" fmla="*/ 130311 w 4968552"/>
              <a:gd name="connsiteY6" fmla="*/ 781852 h 781852"/>
              <a:gd name="connsiteX7" fmla="*/ 0 w 4968552"/>
              <a:gd name="connsiteY7" fmla="*/ 651541 h 781852"/>
              <a:gd name="connsiteX8" fmla="*/ 0 w 4968552"/>
              <a:gd name="connsiteY8" fmla="*/ 130311 h 78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8552" h="781852">
                <a:moveTo>
                  <a:pt x="0" y="130311"/>
                </a:moveTo>
                <a:cubicBezTo>
                  <a:pt x="0" y="58342"/>
                  <a:pt x="58342" y="0"/>
                  <a:pt x="130311" y="0"/>
                </a:cubicBezTo>
                <a:lnTo>
                  <a:pt x="4838241" y="0"/>
                </a:lnTo>
                <a:cubicBezTo>
                  <a:pt x="4910210" y="0"/>
                  <a:pt x="4968552" y="58342"/>
                  <a:pt x="4968552" y="130311"/>
                </a:cubicBezTo>
                <a:lnTo>
                  <a:pt x="4968552" y="651541"/>
                </a:lnTo>
                <a:cubicBezTo>
                  <a:pt x="4968552" y="723510"/>
                  <a:pt x="4910210" y="781852"/>
                  <a:pt x="4838241" y="781852"/>
                </a:cubicBezTo>
                <a:lnTo>
                  <a:pt x="130311" y="781852"/>
                </a:lnTo>
                <a:cubicBezTo>
                  <a:pt x="58342" y="781852"/>
                  <a:pt x="0" y="723510"/>
                  <a:pt x="0" y="651541"/>
                </a:cubicBezTo>
                <a:lnTo>
                  <a:pt x="0" y="13031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47" tIns="106747" rIns="106747" bIns="106747" numCol="1" spcCol="1270" anchor="ctr" anchorCtr="0">
            <a:noAutofit/>
          </a:bodyPr>
          <a:lstStyle/>
          <a:p>
            <a:pPr marL="144000" lvl="0" algn="l" defTabSz="800100">
              <a:spcBef>
                <a:spcPct val="0"/>
              </a:spcBef>
            </a:pPr>
            <a:r>
              <a:rPr lang="ru-RU" sz="1800" kern="1200" dirty="0" smtClean="0">
                <a:solidFill>
                  <a:schemeClr val="tx1"/>
                </a:solidFill>
              </a:rPr>
              <a:t>МЭО — помощник </a:t>
            </a:r>
            <a:r>
              <a:rPr lang="ru-RU" sz="1800" kern="1200" dirty="0">
                <a:solidFill>
                  <a:schemeClr val="tx1"/>
                </a:solidFill>
              </a:rPr>
              <a:t>родителя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460363" y="3637377"/>
            <a:ext cx="4216093" cy="824525"/>
          </a:xfrm>
          <a:custGeom>
            <a:avLst/>
            <a:gdLst>
              <a:gd name="connsiteX0" fmla="*/ 0 w 4968552"/>
              <a:gd name="connsiteY0" fmla="*/ 0 h 931500"/>
              <a:gd name="connsiteX1" fmla="*/ 4968552 w 4968552"/>
              <a:gd name="connsiteY1" fmla="*/ 0 h 931500"/>
              <a:gd name="connsiteX2" fmla="*/ 4968552 w 4968552"/>
              <a:gd name="connsiteY2" fmla="*/ 931500 h 931500"/>
              <a:gd name="connsiteX3" fmla="*/ 0 w 4968552"/>
              <a:gd name="connsiteY3" fmla="*/ 931500 h 931500"/>
              <a:gd name="connsiteX4" fmla="*/ 0 w 4968552"/>
              <a:gd name="connsiteY4" fmla="*/ 0 h 93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552" h="931500">
                <a:moveTo>
                  <a:pt x="0" y="0"/>
                </a:moveTo>
                <a:lnTo>
                  <a:pt x="4968552" y="0"/>
                </a:lnTo>
                <a:lnTo>
                  <a:pt x="4968552" y="931500"/>
                </a:lnTo>
                <a:lnTo>
                  <a:pt x="0" y="931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752" tIns="22860" rIns="128016" bIns="22860" numCol="1" spcCol="1270" anchor="t" anchorCtr="0">
            <a:noAutofit/>
          </a:bodyPr>
          <a:lstStyle/>
          <a:p>
            <a:pPr marL="144000" lvl="1" indent="-144000" algn="l" defTabSz="6223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для мониторинга успешности ребёнка и, в случае  необходимости, коррекции его знаний </a:t>
            </a:r>
            <a:r>
              <a:rPr lang="ru-RU" sz="1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 освоении </a:t>
            </a: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нового учебного  материала</a:t>
            </a:r>
            <a:b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355976" y="4757581"/>
            <a:ext cx="3744000" cy="504000"/>
          </a:xfrm>
          <a:custGeom>
            <a:avLst/>
            <a:gdLst>
              <a:gd name="connsiteX0" fmla="*/ 0 w 4968552"/>
              <a:gd name="connsiteY0" fmla="*/ 130311 h 781852"/>
              <a:gd name="connsiteX1" fmla="*/ 130311 w 4968552"/>
              <a:gd name="connsiteY1" fmla="*/ 0 h 781852"/>
              <a:gd name="connsiteX2" fmla="*/ 4838241 w 4968552"/>
              <a:gd name="connsiteY2" fmla="*/ 0 h 781852"/>
              <a:gd name="connsiteX3" fmla="*/ 4968552 w 4968552"/>
              <a:gd name="connsiteY3" fmla="*/ 130311 h 781852"/>
              <a:gd name="connsiteX4" fmla="*/ 4968552 w 4968552"/>
              <a:gd name="connsiteY4" fmla="*/ 651541 h 781852"/>
              <a:gd name="connsiteX5" fmla="*/ 4838241 w 4968552"/>
              <a:gd name="connsiteY5" fmla="*/ 781852 h 781852"/>
              <a:gd name="connsiteX6" fmla="*/ 130311 w 4968552"/>
              <a:gd name="connsiteY6" fmla="*/ 781852 h 781852"/>
              <a:gd name="connsiteX7" fmla="*/ 0 w 4968552"/>
              <a:gd name="connsiteY7" fmla="*/ 651541 h 781852"/>
              <a:gd name="connsiteX8" fmla="*/ 0 w 4968552"/>
              <a:gd name="connsiteY8" fmla="*/ 130311 h 78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8552" h="781852">
                <a:moveTo>
                  <a:pt x="0" y="130311"/>
                </a:moveTo>
                <a:cubicBezTo>
                  <a:pt x="0" y="58342"/>
                  <a:pt x="58342" y="0"/>
                  <a:pt x="130311" y="0"/>
                </a:cubicBezTo>
                <a:lnTo>
                  <a:pt x="4838241" y="0"/>
                </a:lnTo>
                <a:cubicBezTo>
                  <a:pt x="4910210" y="0"/>
                  <a:pt x="4968552" y="58342"/>
                  <a:pt x="4968552" y="130311"/>
                </a:cubicBezTo>
                <a:lnTo>
                  <a:pt x="4968552" y="651541"/>
                </a:lnTo>
                <a:cubicBezTo>
                  <a:pt x="4968552" y="723510"/>
                  <a:pt x="4910210" y="781852"/>
                  <a:pt x="4838241" y="781852"/>
                </a:cubicBezTo>
                <a:lnTo>
                  <a:pt x="130311" y="781852"/>
                </a:lnTo>
                <a:cubicBezTo>
                  <a:pt x="58342" y="781852"/>
                  <a:pt x="0" y="723510"/>
                  <a:pt x="0" y="651541"/>
                </a:cubicBezTo>
                <a:lnTo>
                  <a:pt x="0" y="13031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747" tIns="106747" rIns="106747" bIns="106747" numCol="1" spcCol="1270" anchor="ctr" anchorCtr="0">
            <a:noAutofit/>
          </a:bodyPr>
          <a:lstStyle/>
          <a:p>
            <a:pPr marL="144000" lvl="0" algn="l" defTabSz="800100">
              <a:spcBef>
                <a:spcPct val="0"/>
              </a:spcBef>
            </a:pPr>
            <a:r>
              <a:rPr lang="ru-RU" sz="1800" kern="1200" dirty="0">
                <a:solidFill>
                  <a:schemeClr val="tx1"/>
                </a:solidFill>
              </a:rPr>
              <a:t>Прозрачность оценивания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485716" y="5373216"/>
            <a:ext cx="4262747" cy="931500"/>
          </a:xfrm>
          <a:custGeom>
            <a:avLst/>
            <a:gdLst>
              <a:gd name="connsiteX0" fmla="*/ 0 w 4968552"/>
              <a:gd name="connsiteY0" fmla="*/ 0 h 931500"/>
              <a:gd name="connsiteX1" fmla="*/ 4968552 w 4968552"/>
              <a:gd name="connsiteY1" fmla="*/ 0 h 931500"/>
              <a:gd name="connsiteX2" fmla="*/ 4968552 w 4968552"/>
              <a:gd name="connsiteY2" fmla="*/ 931500 h 931500"/>
              <a:gd name="connsiteX3" fmla="*/ 0 w 4968552"/>
              <a:gd name="connsiteY3" fmla="*/ 931500 h 931500"/>
              <a:gd name="connsiteX4" fmla="*/ 0 w 4968552"/>
              <a:gd name="connsiteY4" fmla="*/ 0 h 93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552" h="931500">
                <a:moveTo>
                  <a:pt x="0" y="0"/>
                </a:moveTo>
                <a:lnTo>
                  <a:pt x="4968552" y="0"/>
                </a:lnTo>
                <a:lnTo>
                  <a:pt x="4968552" y="931500"/>
                </a:lnTo>
                <a:lnTo>
                  <a:pt x="0" y="931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752" tIns="22860" rIns="128016" bIns="22860" numCol="1" spcCol="1270" anchor="t" anchorCtr="0">
            <a:noAutofit/>
          </a:bodyPr>
          <a:lstStyle/>
          <a:p>
            <a:pPr marL="144000" lvl="1" indent="-144000" algn="l" defTabSz="6223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успехов </a:t>
            </a: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ребёнка и контроля </a:t>
            </a:r>
            <a:r>
              <a:rPr lang="ru-RU" sz="1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знаний</a:t>
            </a: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Вы можете видеть не только итоговые оценки, </a:t>
            </a:r>
            <a:r>
              <a:rPr lang="ru-RU" sz="1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 и комментарии </a:t>
            </a:r>
            <a:r>
              <a:rPr lang="ru-RU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учителя к выполненным заданиям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62A19-FE34-4C58-8C87-83FC80BD92BC}"/>
              </a:ext>
            </a:extLst>
          </p:cNvPr>
          <p:cNvSpPr txBox="1"/>
          <p:nvPr/>
        </p:nvSpPr>
        <p:spPr>
          <a:xfrm>
            <a:off x="467544" y="2124180"/>
            <a:ext cx="31905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Мгновенная объективная оценка заданий в тестовой форме</a:t>
            </a:r>
          </a:p>
          <a:p>
            <a:pPr>
              <a:spcBef>
                <a:spcPts val="6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успехах ребёнка в электронном дневнике </a:t>
            </a:r>
          </a:p>
          <a:p>
            <a:pPr>
              <a:spcBef>
                <a:spcPts val="60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Хранение результатов учебной деятельности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 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облаке»</a:t>
            </a:r>
          </a:p>
        </p:txBody>
      </p:sp>
    </p:spTree>
    <p:extLst>
      <p:ext uri="{BB962C8B-B14F-4D97-AF65-F5344CB8AC3E}">
        <p14:creationId xmlns:p14="http://schemas.microsoft.com/office/powerpoint/2010/main" val="27118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95F14E-9ED1-47EC-A443-83D758E505E3}"/>
              </a:ext>
            </a:extLst>
          </p:cNvPr>
          <p:cNvSpPr/>
          <p:nvPr/>
        </p:nvSpPr>
        <p:spPr>
          <a:xfrm>
            <a:off x="0" y="5099094"/>
            <a:ext cx="9144000" cy="1758906"/>
          </a:xfrm>
          <a:prstGeom prst="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>
              <a:spcBef>
                <a:spcPts val="0"/>
              </a:spcBef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Всё проверено,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ДОВЕРЯТЬ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16104" y="5369202"/>
            <a:ext cx="8311792" cy="1156142"/>
          </a:xfrm>
        </p:spPr>
        <p:txBody>
          <a:bodyPr>
            <a:normAutofit/>
          </a:bodyPr>
          <a:lstStyle/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ФГОС</a:t>
            </a: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Содержательная и методическая экспертиза</a:t>
            </a: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Апробация в условиях реального учебного процесса</a:t>
            </a: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80230B2-7676-4574-B196-592D0C30363C}"/>
              </a:ext>
            </a:extLst>
          </p:cNvPr>
          <p:cNvSpPr txBox="1"/>
          <p:nvPr/>
        </p:nvSpPr>
        <p:spPr>
          <a:xfrm>
            <a:off x="533265" y="1556792"/>
            <a:ext cx="8194631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Одобрено и рекомендовано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Российской академией наук к использованию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 школах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аккредитованных общеобразовательных программ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научной и педагогической экспертизы  (Заключение №10103-2215/47 от 21.06.2017)</a:t>
            </a:r>
          </a:p>
          <a:p>
            <a:pPr marR="273685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требованиям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государственного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стандарта общего образования</a:t>
            </a:r>
          </a:p>
          <a:p>
            <a:pPr marR="273685">
              <a:spcBef>
                <a:spcPts val="1200"/>
              </a:spcBef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гигиеническим требованиям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цифровым учебным пособиям, используемым в школах при реализации аккредитованных образовательных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(Заключение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«Национального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научно-практического центра здоровья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29.07.2017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40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2646"/>
            <a:ext cx="3275856" cy="5605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625816"/>
            <a:ext cx="9143999" cy="411531"/>
          </a:xfrm>
          <a:prstGeom prst="rect">
            <a:avLst/>
          </a:prstGeom>
        </p:spPr>
        <p:txBody>
          <a:bodyPr vert="horz" wrap="square" lIns="0" tIns="11311" rIns="0" bIns="0" numCol="1" rtlCol="0" anchor="ctr">
            <a:spAutoFit/>
          </a:bodyPr>
          <a:lstStyle/>
          <a:p>
            <a:pPr marL="432000" marR="4763">
              <a:lnSpc>
                <a:spcPct val="100000"/>
              </a:lnSpc>
              <a:spcBef>
                <a:spcPts val="0"/>
              </a:spcBef>
            </a:pPr>
            <a:r>
              <a:rPr sz="2600" spc="5" dirty="0">
                <a:latin typeface="Arial" panose="020B0604020202020204" pitchFamily="34" charset="0"/>
                <a:cs typeface="Arial" panose="020B0604020202020204" pitchFamily="34" charset="0"/>
              </a:rPr>
              <a:t>ЧТО НЕОБХОДИМО</a:t>
            </a:r>
            <a:r>
              <a:rPr sz="26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2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ЗАНЯТИЙ </a:t>
            </a:r>
            <a:r>
              <a:rPr sz="2600" spc="9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60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spc="42" dirty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r>
              <a:rPr sz="2600" spc="42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3779912" y="2060848"/>
            <a:ext cx="4896544" cy="3797073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429750" marR="531019" indent="-28575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Для использования «МЭО» достаточно иметь одно устройство (планшет, компьютер или  ноутбук) с браузером </a:t>
            </a:r>
            <a:r>
              <a:rPr lang="ru-RU" sz="1800" dirty="0" smtClean="0"/>
              <a:t>и доступом в интернет</a:t>
            </a:r>
            <a:endParaRPr lang="ru-RU" sz="1800" dirty="0"/>
          </a:p>
          <a:p>
            <a:pPr marL="429750" marR="38695" indent="-28575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Персональный логин и пароль для  авторизации в онлайн-системе «МЭО</a:t>
            </a:r>
            <a:r>
              <a:rPr lang="ru-RU" sz="1800" dirty="0" smtClean="0"/>
              <a:t>»</a:t>
            </a:r>
            <a:endParaRPr lang="ru-RU" sz="1800" dirty="0"/>
          </a:p>
          <a:p>
            <a:pPr marL="429750" marR="4763" indent="-28575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Никаких дополнительных установок  специальных программ не требуется, система работает из браузера, подключаясь </a:t>
            </a:r>
            <a:r>
              <a:rPr lang="ru-RU" sz="1800" dirty="0" smtClean="0"/>
              <a:t>к образовательному </a:t>
            </a:r>
            <a:r>
              <a:rPr lang="ru-RU" sz="1800" dirty="0"/>
              <a:t>«облаку»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A2A30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srgbClr val="0A2A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A2A3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smtClean="0">
              <a:solidFill>
                <a:srgbClr val="0A2A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10525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srgbClr val="0A2A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A2A3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smtClean="0">
              <a:solidFill>
                <a:srgbClr val="0A2A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МЭО. Оплата через Интернет магазин «траектория знаний»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77281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Перейдите в Интернет магазин </a:t>
            </a:r>
            <a:r>
              <a:rPr lang="en-US" sz="2000" dirty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https://meoshop.ru</a:t>
            </a:r>
            <a:r>
              <a:rPr lang="en-US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2000" dirty="0" smtClean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Выберете пакет курсов по нужному классу</a:t>
            </a:r>
            <a:endParaRPr lang="ru-RU" sz="2000" dirty="0">
              <a:solidFill>
                <a:srgbClr val="0A2A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t="29074" r="17709" b="35463"/>
          <a:stretch/>
        </p:blipFill>
        <p:spPr bwMode="auto">
          <a:xfrm>
            <a:off x="599807" y="2924944"/>
            <a:ext cx="79443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915816" y="6021288"/>
            <a:ext cx="792088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34167" r="18594" b="11110"/>
          <a:stretch/>
        </p:blipFill>
        <p:spPr bwMode="auto">
          <a:xfrm>
            <a:off x="1543379" y="2794477"/>
            <a:ext cx="6057242" cy="39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rgbClr val="0A2A30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A2A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A2A3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endParaRPr lang="ru-RU" dirty="0" smtClean="0">
              <a:solidFill>
                <a:srgbClr val="0A2A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МЭО. Оплата через Интернет магазин «траектория знаний»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77281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Перейдите в корзину, выберете «Количество»</a:t>
            </a:r>
          </a:p>
          <a:p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Введите </a:t>
            </a:r>
            <a:r>
              <a:rPr lang="ru-RU" sz="2000" dirty="0" err="1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промокод</a:t>
            </a:r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Нажмите кнопку «Добавить купон», обновите  корзину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48075" y="4659836"/>
            <a:ext cx="576064" cy="2161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084168" y="2935238"/>
            <a:ext cx="540060" cy="2777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017289" y="3933056"/>
            <a:ext cx="540060" cy="2777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МЭО. Оплата через Интернет магазин «траектория знаний»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3426" r="18906" b="7962"/>
          <a:stretch/>
        </p:blipFill>
        <p:spPr bwMode="auto">
          <a:xfrm>
            <a:off x="1403648" y="2276872"/>
            <a:ext cx="6122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A2A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Оформите заказ</a:t>
            </a:r>
          </a:p>
        </p:txBody>
      </p:sp>
      <p:sp>
        <p:nvSpPr>
          <p:cNvPr id="5" name="Овал 4"/>
          <p:cNvSpPr/>
          <p:nvPr/>
        </p:nvSpPr>
        <p:spPr>
          <a:xfrm>
            <a:off x="6402026" y="2852936"/>
            <a:ext cx="762261" cy="432048"/>
          </a:xfrm>
          <a:prstGeom prst="ellipse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44208" y="5517232"/>
            <a:ext cx="792089" cy="432048"/>
          </a:xfrm>
          <a:prstGeom prst="ellipse">
            <a:avLst/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МЭО. Оплата через Интернет магазин «траектория знаний»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8" t="16111" r="25833" b="5370"/>
          <a:stretch/>
        </p:blipFill>
        <p:spPr bwMode="auto">
          <a:xfrm>
            <a:off x="3995936" y="1271723"/>
            <a:ext cx="4392488" cy="546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72816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Введите свои данные</a:t>
            </a:r>
          </a:p>
          <a:p>
            <a:r>
              <a:rPr lang="ru-RU" dirty="0" smtClean="0"/>
              <a:t>8. Уберите галочку напротив фразы «Зарегистрировать вас?»</a:t>
            </a:r>
          </a:p>
          <a:p>
            <a:r>
              <a:rPr lang="ru-RU" dirty="0" smtClean="0"/>
              <a:t>9. В деталях к заказу укажите </a:t>
            </a:r>
            <a:r>
              <a:rPr lang="ru-RU" smtClean="0"/>
              <a:t>ФИО учащегося, </a:t>
            </a:r>
            <a:r>
              <a:rPr lang="ru-RU" dirty="0" smtClean="0"/>
              <a:t>класс с литерой (например 5А)</a:t>
            </a:r>
          </a:p>
          <a:p>
            <a:r>
              <a:rPr lang="ru-RU" dirty="0" smtClean="0"/>
              <a:t>10. Нажмите «Подтвердить заказ»</a:t>
            </a:r>
          </a:p>
          <a:p>
            <a:r>
              <a:rPr lang="ru-RU" dirty="0" smtClean="0"/>
              <a:t>11. Произведите оплату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0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60" y="1412776"/>
            <a:ext cx="7873256" cy="2696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88" dirty="0"/>
          </a:p>
        </p:txBody>
      </p:sp>
      <p:sp>
        <p:nvSpPr>
          <p:cNvPr id="4" name="object 4"/>
          <p:cNvSpPr txBox="1"/>
          <p:nvPr/>
        </p:nvSpPr>
        <p:spPr>
          <a:xfrm>
            <a:off x="489411" y="4340033"/>
            <a:ext cx="8403069" cy="2135080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R="147638">
              <a:spcBef>
                <a:spcPts val="12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«Мобильное Электронное Образование» (МЭО) —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российская ИТ-компания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Команда МЭО – педагоги и IT-специалисты, имеющие более 18 лет опыта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цифрового образования и реализации федеральных государственных образовательных стандартов общего образования (далее – ФГОС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763">
              <a:spcBef>
                <a:spcPts val="12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Компания МЭО активно сотрудничает с РОСНАНО, ведущими учеными в области образования РАН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РАО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МГПУ, МПГУ и др. В 2017 г. компания стала победителем конкурса «Школа навыков XXI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организованном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Благотворительным фондом Сбербанка России «Вклад в будущее» и ВШЭ.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B6E7C0E-3F92-4736-B7E0-54B9325D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227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 компании МЭО</a:t>
            </a:r>
          </a:p>
        </p:txBody>
      </p:sp>
    </p:spTree>
    <p:extLst>
      <p:ext uri="{BB962C8B-B14F-4D97-AF65-F5344CB8AC3E}">
        <p14:creationId xmlns:p14="http://schemas.microsoft.com/office/powerpoint/2010/main" val="3668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126AD-1EB9-4F6F-BB0B-2D4C66A7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531"/>
            <a:ext cx="9165703" cy="720080"/>
          </a:xfrm>
          <a:solidFill>
            <a:srgbClr val="85DBE9"/>
          </a:solidFill>
        </p:spPr>
        <p:txBody>
          <a:bodyPr>
            <a:normAutofit/>
          </a:bodyPr>
          <a:lstStyle/>
          <a:p>
            <a:pPr marL="432000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Полезные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ссылки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725144"/>
            <a:ext cx="365730" cy="365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2364" y="5301208"/>
            <a:ext cx="4010346" cy="956285"/>
          </a:xfrm>
          <a:prstGeom prst="rect">
            <a:avLst/>
          </a:prstGeom>
        </p:spPr>
        <p:txBody>
          <a:bodyPr vert="horz" wrap="square" lIns="0" tIns="0" rIns="0" bIns="0" numCol="1" spcCol="216000" rtlCol="0">
            <a:noAutofit/>
          </a:bodyPr>
          <a:lstStyle/>
          <a:p>
            <a:pPr marL="11906" marR="83939">
              <a:lnSpc>
                <a:spcPct val="119300"/>
              </a:lnSpc>
              <a:spcBef>
                <a:spcPts val="89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mob-edu.ru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Онлайн-магазин «Траектория знаний»: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meoshop.ru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" marR="83939">
              <a:lnSpc>
                <a:spcPct val="119300"/>
              </a:lnSpc>
              <a:spcBef>
                <a:spcPts val="89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 школа «БИТ»: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school.mob-edu.ru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" marR="83939">
              <a:lnSpc>
                <a:spcPct val="119300"/>
              </a:lnSpc>
              <a:spcBef>
                <a:spcPts val="89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поддержка: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metod.mob-edu.ru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4" y="4653136"/>
            <a:ext cx="3168351" cy="615415"/>
          </a:xfrm>
          <a:prstGeom prst="rect">
            <a:avLst/>
          </a:prstGeom>
        </p:spPr>
        <p:txBody>
          <a:bodyPr vert="horz" wrap="square" lIns="0" tIns="0" rIns="0" bIns="0" numCol="1" spcCol="216000" rtlCol="0">
            <a:noAutofit/>
          </a:bodyPr>
          <a:lstStyle/>
          <a:p>
            <a:pPr marR="83939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www.Facebook.com/MEO.eLearning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83939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Сообщество учителей: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www.facebook.com/groups/mobilearning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43" y="5301208"/>
            <a:ext cx="365730" cy="365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43" y="5871582"/>
            <a:ext cx="365730" cy="365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43" y="6373925"/>
            <a:ext cx="367443" cy="3674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80114" y="5943589"/>
            <a:ext cx="3168351" cy="221715"/>
          </a:xfrm>
          <a:prstGeom prst="rect">
            <a:avLst/>
          </a:prstGeom>
        </p:spPr>
        <p:txBody>
          <a:bodyPr vert="horz" wrap="square" lIns="0" tIns="0" rIns="0" bIns="0" numCol="1" spcCol="216000" rtlCol="0">
            <a:noAutofit/>
          </a:bodyPr>
          <a:lstStyle/>
          <a:p>
            <a:pPr marR="83939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www.instagram.com/mobile.school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4" y="6477566"/>
            <a:ext cx="3168351" cy="191794"/>
          </a:xfrm>
          <a:prstGeom prst="rect">
            <a:avLst/>
          </a:prstGeom>
        </p:spPr>
        <p:txBody>
          <a:bodyPr vert="horz" wrap="square" lIns="0" tIns="0" rIns="0" bIns="0" numCol="1" spcCol="216000" rtlCol="0">
            <a:noAutofit/>
          </a:bodyPr>
          <a:lstStyle/>
          <a:p>
            <a:pPr marR="83939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ok.ru/group/55641641779218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4" y="6357302"/>
            <a:ext cx="365730" cy="365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08114" y="6309320"/>
            <a:ext cx="3434281" cy="475396"/>
          </a:xfrm>
          <a:prstGeom prst="rect">
            <a:avLst/>
          </a:prstGeom>
        </p:spPr>
        <p:txBody>
          <a:bodyPr vert="horz" wrap="square" lIns="0" tIns="0" rIns="0" bIns="0" numCol="1" spcCol="216000" rtlCol="0">
            <a:noAutofit/>
          </a:bodyPr>
          <a:lstStyle/>
          <a:p>
            <a:pPr marL="11906" marR="83939">
              <a:lnSpc>
                <a:spcPct val="119300"/>
              </a:lnSpc>
              <a:spcBef>
                <a:spcPts val="89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www.youtube.com/channel/UCW2caM8qwHDYjTJRyWaXauw/featured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hlinkClick r:id="rId17"/>
          </p:cNvPr>
          <p:cNvSpPr/>
          <p:nvPr/>
        </p:nvSpPr>
        <p:spPr>
          <a:xfrm>
            <a:off x="5580113" y="5367525"/>
            <a:ext cx="3168351" cy="221715"/>
          </a:xfrm>
          <a:prstGeom prst="rect">
            <a:avLst/>
          </a:prstGeom>
        </p:spPr>
        <p:txBody>
          <a:bodyPr vert="horz" wrap="square" lIns="0" tIns="0" rIns="0" bIns="0" numCol="1" spcCol="216000" rtlCol="0">
            <a:noAutofit/>
          </a:bodyPr>
          <a:lstStyle/>
          <a:p>
            <a:pPr marR="83939"/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mobilearning</a:t>
            </a:r>
            <a:endParaRPr lang="ru-RU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5844"/>
          <a:stretch/>
        </p:blipFill>
        <p:spPr bwMode="auto">
          <a:xfrm>
            <a:off x="0" y="-27384"/>
            <a:ext cx="9144000" cy="4553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одержимое 4"/>
          <p:cNvSpPr txBox="1">
            <a:spLocks/>
          </p:cNvSpPr>
          <p:nvPr/>
        </p:nvSpPr>
        <p:spPr bwMode="auto">
          <a:xfrm>
            <a:off x="169870" y="2132856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251520" y="4653136"/>
            <a:ext cx="4432034" cy="67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100" b="1" dirty="0" smtClean="0">
                <a:solidFill>
                  <a:srgbClr val="000000"/>
                </a:solidFill>
              </a:rPr>
              <a:t>Адрес</a:t>
            </a:r>
            <a:r>
              <a:rPr lang="ru-RU" altLang="ru-RU" sz="1100" b="1" dirty="0">
                <a:solidFill>
                  <a:srgbClr val="000000"/>
                </a:solidFill>
              </a:rPr>
              <a:t>: </a:t>
            </a:r>
            <a:r>
              <a:rPr lang="ru-RU" altLang="ru-RU" sz="1100" dirty="0">
                <a:solidFill>
                  <a:srgbClr val="000000"/>
                </a:solidFill>
              </a:rPr>
              <a:t>127018, Москва, </a:t>
            </a:r>
            <a:r>
              <a:rPr lang="ru-RU" altLang="ru-RU" sz="1100" dirty="0" err="1">
                <a:solidFill>
                  <a:srgbClr val="000000"/>
                </a:solidFill>
              </a:rPr>
              <a:t>Сущёвский</a:t>
            </a:r>
            <a:r>
              <a:rPr lang="ru-RU" altLang="ru-RU" sz="1100" dirty="0">
                <a:solidFill>
                  <a:srgbClr val="000000"/>
                </a:solidFill>
              </a:rPr>
              <a:t> Вал, д.16, стр.4</a:t>
            </a: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100" b="1" dirty="0">
                <a:solidFill>
                  <a:srgbClr val="000000"/>
                </a:solidFill>
              </a:rPr>
              <a:t>Телефон: </a:t>
            </a:r>
            <a:r>
              <a:rPr lang="ru-RU" altLang="ru-RU" sz="1100" dirty="0">
                <a:solidFill>
                  <a:srgbClr val="000000"/>
                </a:solidFill>
              </a:rPr>
              <a:t>+7 (495) 249-90-11</a:t>
            </a:r>
          </a:p>
          <a:p>
            <a:pPr marL="14400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100" b="1" dirty="0" err="1">
                <a:solidFill>
                  <a:srgbClr val="000000"/>
                </a:solidFill>
              </a:rPr>
              <a:t>Email</a:t>
            </a:r>
            <a:r>
              <a:rPr lang="ru-RU" altLang="ru-RU" sz="1100" b="1" dirty="0">
                <a:solidFill>
                  <a:srgbClr val="000000"/>
                </a:solidFill>
              </a:rPr>
              <a:t>: </a:t>
            </a:r>
            <a:r>
              <a:rPr lang="ru-RU" altLang="ru-RU" sz="1100" dirty="0" smtClean="0">
                <a:solidFill>
                  <a:srgbClr val="000000"/>
                </a:solidFill>
                <a:hlinkClick r:id="rId19"/>
              </a:rPr>
              <a:t>info@mob-edu.ru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Демоверсия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https://demo.mob-edu.ru</a:t>
            </a:r>
          </a:p>
          <a:p>
            <a:endParaRPr lang="en-US" dirty="0"/>
          </a:p>
          <a:p>
            <a:r>
              <a:rPr lang="ru-RU" dirty="0"/>
              <a:t>Логин:  </a:t>
            </a:r>
            <a:r>
              <a:rPr lang="en-US" dirty="0"/>
              <a:t>sh.uchitel3313366</a:t>
            </a:r>
          </a:p>
          <a:p>
            <a:r>
              <a:rPr lang="ru-RU" dirty="0"/>
              <a:t>Пароль:  </a:t>
            </a:r>
            <a:r>
              <a:rPr lang="en-US" dirty="0"/>
              <a:t>h86RaV </a:t>
            </a:r>
          </a:p>
          <a:p>
            <a:endParaRPr lang="ru-RU" dirty="0" smtClean="0"/>
          </a:p>
          <a:p>
            <a:r>
              <a:rPr lang="ru-RU" dirty="0" err="1" smtClean="0"/>
              <a:t>Промокод</a:t>
            </a:r>
            <a:r>
              <a:rPr lang="ru-RU" dirty="0"/>
              <a:t>: сош56пенза </a:t>
            </a:r>
          </a:p>
        </p:txBody>
      </p:sp>
    </p:spTree>
    <p:extLst>
      <p:ext uri="{BB962C8B-B14F-4D97-AF65-F5344CB8AC3E}">
        <p14:creationId xmlns:p14="http://schemas.microsoft.com/office/powerpoint/2010/main" val="7698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CA815-E9B6-4C67-A95C-25075C86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>
            <a:normAutofit/>
          </a:bodyPr>
          <a:lstStyle/>
          <a:p>
            <a:pPr marL="432000"/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Почему школы выбирают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B76F0E8-8F18-44F6-AE6C-CD46EAC6E5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2080" y="3284984"/>
            <a:ext cx="3672408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МЭО обеспечивает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совмещение лучших практик классического образования и цифровых образовательных технологий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 навыков и компетенций цифрового мира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персонализацию образовательного процесса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учётом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потребностей и запросов каждого учащегося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реализацию индивидуальных и групповых исследований и проектов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мотивации к учению за счёт использования цифровой среды, привычной для современного учащегося</a:t>
            </a:r>
          </a:p>
          <a:p>
            <a:pPr marL="429750" marR="508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информационной среде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AFF72EC-BB04-4C19-BCA4-74DEFF900D9F}"/>
              </a:ext>
            </a:extLst>
          </p:cNvPr>
          <p:cNvSpPr txBox="1"/>
          <p:nvPr/>
        </p:nvSpPr>
        <p:spPr>
          <a:xfrm>
            <a:off x="467544" y="1548092"/>
            <a:ext cx="8352928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комплексная цифровая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 современной школы, содержащая: </a:t>
            </a:r>
          </a:p>
          <a:p>
            <a:pPr marL="501750" marR="508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онлайн контент для учащихся 1-11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класса,</a:t>
            </a:r>
          </a:p>
          <a:p>
            <a:pPr marL="501750" marR="508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лицензионную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систему управления образовательным процессом, входящую в Реестр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российских программ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ЭВМ.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человек, женщина, сте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60A4490-66FF-445C-853F-A3F32FCF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7"/>
          <a:stretch/>
        </p:blipFill>
        <p:spPr>
          <a:xfrm>
            <a:off x="3101" y="3206164"/>
            <a:ext cx="4883730" cy="36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564904"/>
            <a:ext cx="4355976" cy="4293096"/>
          </a:xfrm>
          <a:prstGeom prst="rect">
            <a:avLst/>
          </a:prstGeom>
          <a:solidFill>
            <a:schemeClr val="tx1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7390" y="2564904"/>
            <a:ext cx="4586609" cy="4293096"/>
          </a:xfrm>
          <a:prstGeom prst="rect">
            <a:avLst/>
          </a:prstGeom>
          <a:solidFill>
            <a:schemeClr val="tx1">
              <a:lumMod val="25000"/>
              <a:lumOff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0" y="629745"/>
            <a:ext cx="9143999" cy="413934"/>
          </a:xfrm>
          <a:prstGeom prst="rect">
            <a:avLst/>
          </a:prstGeom>
        </p:spPr>
        <p:txBody>
          <a:bodyPr vert="horz" wrap="square" lIns="0" tIns="13691" rIns="0" bIns="0" rtlCol="0" anchor="ctr">
            <a:spAutoFit/>
          </a:bodyPr>
          <a:lstStyle/>
          <a:p>
            <a:pPr marL="432000">
              <a:lnSpc>
                <a:spcPct val="100000"/>
              </a:lnSpc>
              <a:spcBef>
                <a:spcPts val="107"/>
              </a:spcBef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СОСТАВ ОНЛАЙН-СИСТЕМЫ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МЭО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A17EE748-575D-4C52-9981-356BB242CA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3528" y="1609180"/>
            <a:ext cx="3910335" cy="7207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цифровой учебный контент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CADE601F-38C7-4468-B09C-93BA3BFDEA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04049" y="1556792"/>
            <a:ext cx="3744415" cy="823913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 организации  обучения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3DDFF073-E10D-41DA-B20F-1B5CB6ED069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3528" y="2922016"/>
            <a:ext cx="3910335" cy="3675336"/>
          </a:xfrm>
        </p:spPr>
        <p:txBody>
          <a:bodyPr>
            <a:normAutofit/>
          </a:bodyPr>
          <a:lstStyle/>
          <a:p>
            <a:pPr marR="34587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Интерактивные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учебные онлайн-курсы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 предметам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школьной программы для учащихся 1-11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marR="41136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пециализированные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учебные онлайн-курсы по адаптированным образовательным программам</a:t>
            </a:r>
          </a:p>
          <a:p>
            <a:pPr marL="216000" marR="41136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борники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 исследовательских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  <a:p>
            <a:pPr marL="216000" marR="41136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борники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олимпиадных задач для подготовки к олимпиадам разного уровня</a:t>
            </a:r>
          </a:p>
          <a:p>
            <a:pPr marL="216000" marR="41136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онлайн-курсы для дополнительного образования </a:t>
            </a:r>
          </a:p>
          <a:p>
            <a:pPr marL="216000" marR="41136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1C8B0825-B73C-434D-89E7-D7CBC457EC5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10138" y="2907754"/>
            <a:ext cx="3838326" cy="3401566"/>
          </a:xfrm>
        </p:spPr>
        <p:txBody>
          <a:bodyPr>
            <a:normAutofit/>
          </a:bodyPr>
          <a:lstStyle/>
          <a:p>
            <a:pPr marL="216000" marR="73223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ученика/родителя</a:t>
            </a:r>
          </a:p>
          <a:p>
            <a:pPr marL="216000" marR="73223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журнал/Электронный дневник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мониторинга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успешности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 результатов выполненных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заданий</a:t>
            </a:r>
          </a:p>
          <a:p>
            <a:pPr marL="216000" marR="73223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Матрица назначения заданий – инструмент персонализации обучения</a:t>
            </a:r>
          </a:p>
          <a:p>
            <a:pPr marL="216000" marR="73223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коммуникации:  персональные и групповые онлайн-чаты, личные сообщения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видеоконференции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marR="73223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Органайзер-планировщик </a:t>
            </a:r>
          </a:p>
          <a:p>
            <a:pPr marL="216000" indent="-21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476672"/>
            <a:ext cx="9433048" cy="720080"/>
          </a:xfrm>
        </p:spPr>
        <p:txBody>
          <a:bodyPr>
            <a:normAutofit/>
          </a:bodyPr>
          <a:lstStyle/>
          <a:p>
            <a:pPr marL="43200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ДЕТИ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МОБИЛЬНЫЕ УСТРОЙства</a:t>
            </a: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CAE9E43-A917-4C29-AA42-4D17A8856D52}"/>
              </a:ext>
            </a:extLst>
          </p:cNvPr>
          <p:cNvSpPr txBox="1"/>
          <p:nvPr/>
        </p:nvSpPr>
        <p:spPr>
          <a:xfrm>
            <a:off x="5018584" y="1412776"/>
            <a:ext cx="3124200" cy="431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6535">
              <a:lnSpc>
                <a:spcPct val="119300"/>
              </a:lnSpc>
              <a:spcBef>
                <a:spcPts val="95"/>
              </a:spcBef>
            </a:pPr>
            <a:r>
              <a:rPr lang="ru-RU" sz="1200" spc="-15" dirty="0">
                <a:solidFill>
                  <a:srgbClr val="212121"/>
                </a:solidFill>
                <a:latin typeface="Arial"/>
                <a:cs typeface="Arial"/>
              </a:rPr>
              <a:t/>
            </a:r>
            <a:br>
              <a:rPr lang="ru-RU" sz="1200" spc="-15" dirty="0">
                <a:solidFill>
                  <a:srgbClr val="212121"/>
                </a:solidFill>
                <a:latin typeface="Arial"/>
                <a:cs typeface="Arial"/>
              </a:rPr>
            </a:br>
            <a:endParaRPr sz="1200" dirty="0">
              <a:solidFill>
                <a:srgbClr val="0A2A30"/>
              </a:solidFill>
              <a:latin typeface="Arial"/>
              <a:cs typeface="Arial"/>
            </a:endParaRPr>
          </a:p>
        </p:txBody>
      </p:sp>
      <p:sp>
        <p:nvSpPr>
          <p:cNvPr id="7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21" y="2368199"/>
            <a:ext cx="2883707" cy="504055"/>
          </a:xfrm>
        </p:spPr>
        <p:txBody>
          <a:bodyPr>
            <a:normAutofit lnSpcReduction="10000"/>
          </a:bodyPr>
          <a:lstStyle/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12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не могут обойтись </a:t>
            </a: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 гаджетов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1" y="4941168"/>
            <a:ext cx="5429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20" y="4998702"/>
            <a:ext cx="2955716" cy="504055"/>
          </a:xfrm>
        </p:spPr>
        <p:txBody>
          <a:bodyPr>
            <a:normAutofit lnSpcReduction="10000"/>
          </a:bodyPr>
          <a:lstStyle/>
          <a:p>
            <a:pPr marL="0" marR="5080" indent="-541338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не </a:t>
            </a: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контролируют действия своих 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сети</a:t>
            </a:r>
            <a:endParaRPr lang="ru-RU" sz="12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450165"/>
            <a:ext cx="3893221" cy="599111"/>
          </a:xfrm>
        </p:spPr>
        <p:txBody>
          <a:bodyPr>
            <a:noAutofit/>
          </a:bodyPr>
          <a:lstStyle/>
          <a:p>
            <a:pPr marL="0" marR="508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600" b="1" dirty="0" smtClean="0">
                <a:solidFill>
                  <a:srgbClr val="00A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исследованию</a:t>
            </a:r>
          </a:p>
          <a:p>
            <a:pPr marL="0" marR="5080"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A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Касперского:</a:t>
            </a:r>
            <a:endParaRPr lang="ru-RU" sz="1600" dirty="0" smtClean="0">
              <a:solidFill>
                <a:srgbClr val="00A9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08" y="2420888"/>
            <a:ext cx="4191672" cy="3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0808" y="1450165"/>
            <a:ext cx="4191672" cy="596572"/>
          </a:xfrm>
        </p:spPr>
        <p:txBody>
          <a:bodyPr>
            <a:noAutofit/>
          </a:bodyPr>
          <a:lstStyle/>
          <a:p>
            <a:pPr marL="0" marR="508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A9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Мальчики </a:t>
            </a:r>
            <a:r>
              <a:rPr lang="ru-RU" sz="16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A8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девочки</a:t>
            </a:r>
            <a:r>
              <a:rPr lang="ru-RU" sz="16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время</a:t>
            </a:r>
          </a:p>
          <a:p>
            <a:pPr marL="0" marR="50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по-разному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20" y="3673983"/>
            <a:ext cx="2955715" cy="504055"/>
          </a:xfrm>
        </p:spPr>
        <p:txBody>
          <a:bodyPr>
            <a:noAutofit/>
          </a:bodyPr>
          <a:lstStyle/>
          <a:p>
            <a:pPr marL="0" marR="5080" indent="-541338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5-е место </a:t>
            </a: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интересов детей в интернете занимает образование</a:t>
            </a: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7" y="2994239"/>
            <a:ext cx="523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1" y="3645024"/>
            <a:ext cx="638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21" y="2996952"/>
            <a:ext cx="2883707" cy="504055"/>
          </a:xfrm>
        </p:spPr>
        <p:txBody>
          <a:bodyPr>
            <a:noAutofit/>
          </a:bodyPr>
          <a:lstStyle/>
          <a:p>
            <a:pPr marL="0" marR="5080" indent="-485775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МЭО позволяет </a:t>
            </a: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гаджеты для учебы</a:t>
            </a: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9" y="4279007"/>
            <a:ext cx="523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20" y="4307708"/>
            <a:ext cx="3099732" cy="504055"/>
          </a:xfrm>
        </p:spPr>
        <p:txBody>
          <a:bodyPr>
            <a:normAutofit lnSpcReduction="10000"/>
          </a:bodyPr>
          <a:lstStyle/>
          <a:p>
            <a:pPr marL="0" marR="5080" indent="-525463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МЭО </a:t>
            </a: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не только учиться, но </a:t>
            </a: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безопасно общаться с друзьями</a:t>
            </a:r>
            <a:endParaRPr lang="ru-RU" sz="12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9" y="5747344"/>
            <a:ext cx="5238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220" y="5661248"/>
            <a:ext cx="2667684" cy="734168"/>
          </a:xfrm>
        </p:spPr>
        <p:txBody>
          <a:bodyPr>
            <a:noAutofit/>
          </a:bodyPr>
          <a:lstStyle/>
          <a:p>
            <a:pPr marL="0" marR="5080" indent="-622300">
              <a:lnSpc>
                <a:spcPct val="130000"/>
              </a:lnSpc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обучения с МЭО </a:t>
            </a:r>
            <a:r>
              <a:rPr lang="ru-RU" sz="12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ребёнок </a:t>
            </a: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имеет доступа </a:t>
            </a:r>
            <a:r>
              <a:rPr lang="ru-RU" sz="12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 опасному </a:t>
            </a:r>
            <a:r>
              <a:rPr lang="ru-RU" sz="12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 агрессивному </a:t>
            </a:r>
            <a:r>
              <a:rPr lang="ru-RU" sz="12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контенту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7" y="2276872"/>
            <a:ext cx="495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Открытые Социальные сети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68" y="4437112"/>
            <a:ext cx="2247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504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1772816"/>
            <a:ext cx="6840760" cy="356617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 </a:t>
            </a:r>
            <a:r>
              <a:rPr lang="ru-RU" sz="14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старшеклассников зарегистрированы хотя бы в одной социальной сети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9" y="2348879"/>
            <a:ext cx="485776" cy="43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2348879"/>
            <a:ext cx="6840760" cy="356617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</a:t>
            </a:r>
            <a:r>
              <a:rPr lang="ru-RU" sz="14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получают запросы на общение от незнакомых людей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0" y="2971800"/>
            <a:ext cx="44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2971800"/>
            <a:ext cx="7488832" cy="601216"/>
          </a:xfrm>
        </p:spPr>
        <p:txBody>
          <a:bodyPr>
            <a:normAutofit lnSpcReduction="10000"/>
          </a:bodyPr>
          <a:lstStyle/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</a:t>
            </a:r>
            <a:r>
              <a:rPr lang="ru-RU" sz="14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 в возрасте 13-15 лет договариваются о встрече в реальной жизни со своими виртуальными знакомыми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2" y="3571875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10">
            <a:extLst>
              <a:ext uri="{FF2B5EF4-FFF2-40B4-BE49-F238E27FC236}">
                <a16:creationId xmlns:a16="http://schemas.microsoft.com/office/drawing/2014/main" id="{16611F76-0D22-4641-A491-287C404F3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3581843"/>
            <a:ext cx="7488832" cy="601216"/>
          </a:xfrm>
        </p:spPr>
        <p:txBody>
          <a:bodyPr>
            <a:normAutofit lnSpcReduction="10000"/>
          </a:bodyPr>
          <a:lstStyle/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 </a:t>
            </a:r>
            <a:r>
              <a:rPr lang="ru-RU" sz="14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говорят о том, что их друзья в социальных сетях размещают жестокие видеофрагменты и записи</a:t>
            </a: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ct val="120000"/>
              </a:lnSpc>
              <a:spcAft>
                <a:spcPts val="0"/>
              </a:spcAft>
              <a:buNone/>
            </a:pP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720080"/>
          </a:xfrm>
        </p:spPr>
        <p:txBody>
          <a:bodyPr>
            <a:normAutofit/>
          </a:bodyPr>
          <a:lstStyle/>
          <a:p>
            <a:pPr marL="43200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МЭО. СОЦИАЛЬНАЯ СЕТЬ нового поколения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268760"/>
            <a:ext cx="7920038" cy="1872903"/>
          </a:xfrm>
        </p:spPr>
        <p:txBody>
          <a:bodyPr>
            <a:noAutofit/>
          </a:bodyPr>
          <a:lstStyle/>
          <a:p>
            <a:pPr marL="26511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Безопасное общение между одноклассниками в социальной сети МЭО</a:t>
            </a:r>
          </a:p>
          <a:p>
            <a:pPr marL="26511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 всеми участниками образовательного процесса</a:t>
            </a:r>
          </a:p>
          <a:p>
            <a:pPr marL="26511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онлайн-общения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учителями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родителями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администрацией школы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системе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marR="97790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к общению в удобное Вам время</a:t>
            </a:r>
          </a:p>
          <a:p>
            <a:pPr marL="265113" indent="-1793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оперативно получить помощь квалифицированного специалиста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 случае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(психолога, методиста и др.)</a:t>
            </a:r>
          </a:p>
        </p:txBody>
      </p:sp>
      <p:pic>
        <p:nvPicPr>
          <p:cNvPr id="5" name="Рисунок 4" descr="Изображение выглядит как человек, внутренний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A94F15D-9EB9-4400-8618-ED436C00D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80" r="-10" b="40490"/>
          <a:stretch/>
        </p:blipFill>
        <p:spPr>
          <a:xfrm>
            <a:off x="-508" y="3302224"/>
            <a:ext cx="9145016" cy="35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76672"/>
            <a:ext cx="7806632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Цифровые угрозы. Новая реальность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/>
          <a:stretch/>
        </p:blipFill>
        <p:spPr bwMode="auto">
          <a:xfrm>
            <a:off x="395536" y="1340768"/>
            <a:ext cx="8507413" cy="400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31" y="4437112"/>
            <a:ext cx="1089256" cy="228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87" y="3286337"/>
            <a:ext cx="2589609" cy="34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1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FE4B0-C3A3-416F-8FE2-61F108B0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20080"/>
          </a:xfrm>
        </p:spPr>
        <p:txBody>
          <a:bodyPr/>
          <a:lstStyle/>
          <a:p>
            <a:pPr marL="432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МЭО. СЕТЕВАЯ безопасность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3133E-13A7-4E71-A328-F86486504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2060848"/>
            <a:ext cx="3672408" cy="3778716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 время обучения с МЭО ребёнок не имеет доступа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 опасному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или агрессивному контенту</a:t>
            </a:r>
          </a:p>
          <a:p>
            <a:pPr marL="216000" indent="-216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Весь контент МЭО прошёл экспертизу на соответствие требованиям здоровьесбережения</a:t>
            </a:r>
          </a:p>
          <a:p>
            <a:pPr marL="216000" indent="-216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Ресурс МЭО размещён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 сертифицированном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сервере с защитой персональных данных</a:t>
            </a:r>
          </a:p>
          <a:p>
            <a:pPr marL="216000" indent="-216000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зонт, аксессуар, держит, дождь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1DC39C7-3B61-4632-B735-E3F7E450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48" y="1196751"/>
            <a:ext cx="4263852" cy="56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o2018v2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0.xml><?xml version="1.0" encoding="utf-8"?>
<a:theme xmlns:a="http://schemas.openxmlformats.org/drawingml/2006/main" name="2_Интеграл">
  <a:themeElements>
    <a:clrScheme name="МЭОnew">
      <a:dk1>
        <a:srgbClr val="124752"/>
      </a:dk1>
      <a:lt1>
        <a:sysClr val="window" lastClr="FFFFFF"/>
      </a:lt1>
      <a:dk2>
        <a:srgbClr val="124752"/>
      </a:dk2>
      <a:lt2>
        <a:srgbClr val="FFFFFF"/>
      </a:lt2>
      <a:accent1>
        <a:srgbClr val="0BB6D2"/>
      </a:accent1>
      <a:accent2>
        <a:srgbClr val="FEC133"/>
      </a:accent2>
      <a:accent3>
        <a:srgbClr val="D34227"/>
      </a:accent3>
      <a:accent4>
        <a:srgbClr val="60BC57"/>
      </a:accent4>
      <a:accent5>
        <a:srgbClr val="FF6600"/>
      </a:accent5>
      <a:accent6>
        <a:srgbClr val="476D2D"/>
      </a:accent6>
      <a:hlink>
        <a:srgbClr val="124752"/>
      </a:hlink>
      <a:folHlink>
        <a:srgbClr val="64B161"/>
      </a:folHlink>
    </a:clrScheme>
    <a:fontScheme name="Другая 1">
      <a:majorFont>
        <a:latin typeface="Circe Rounded Bold"/>
        <a:ea typeface=""/>
        <a:cs typeface=""/>
      </a:majorFont>
      <a:minorFont>
        <a:latin typeface="Circe Rounded"/>
        <a:ea typeface=""/>
        <a:cs typeface="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1.xml><?xml version="1.0" encoding="utf-8"?>
<a:theme xmlns:a="http://schemas.openxmlformats.org/drawingml/2006/main" name="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2.xml><?xml version="1.0" encoding="utf-8"?>
<a:theme xmlns:a="http://schemas.openxmlformats.org/drawingml/2006/main" name="3_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3.xml><?xml version="1.0" encoding="utf-8"?>
<a:theme xmlns:a="http://schemas.openxmlformats.org/drawingml/2006/main" name="5_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4.xml><?xml version="1.0" encoding="utf-8"?>
<a:theme xmlns:a="http://schemas.openxmlformats.org/drawingml/2006/main" name="1_Родителям школ МЭО лого аси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18v2" id="{1A50F6F9-2A23-421A-930D-8E23670CB263}" vid="{6A0F3771-7057-4408-AB72-ACB18DB8F0BF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o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" id="{0C880C24-F309-4799-9F86-AA3E91FA5A36}" vid="{515B356C-ED48-4739-B9FB-C8549544C2D1}"/>
    </a:ext>
  </a:extLst>
</a:theme>
</file>

<file path=ppt/theme/theme3.xml><?xml version="1.0" encoding="utf-8"?>
<a:theme xmlns:a="http://schemas.openxmlformats.org/drawingml/2006/main" name="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нтеграл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1_meo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" id="{0C880C24-F309-4799-9F86-AA3E91FA5A36}" vid="{515B356C-ED48-4739-B9FB-C8549544C2D1}"/>
    </a:ext>
  </a:extLst>
</a:theme>
</file>

<file path=ppt/theme/theme7.xml><?xml version="1.0" encoding="utf-8"?>
<a:theme xmlns:a="http://schemas.openxmlformats.org/drawingml/2006/main" name="1_лекци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meo">
  <a:themeElements>
    <a:clrScheme name="МЭО">
      <a:dk1>
        <a:srgbClr val="0A2A30"/>
      </a:dk1>
      <a:lt1>
        <a:sysClr val="window" lastClr="FFFFFF"/>
      </a:lt1>
      <a:dk2>
        <a:srgbClr val="323232"/>
      </a:dk2>
      <a:lt2>
        <a:srgbClr val="FFFFFF"/>
      </a:lt2>
      <a:accent1>
        <a:srgbClr val="49AEC3"/>
      </a:accent1>
      <a:accent2>
        <a:srgbClr val="F1BE49"/>
      </a:accent2>
      <a:accent3>
        <a:srgbClr val="CA4E44"/>
      </a:accent3>
      <a:accent4>
        <a:srgbClr val="64B161"/>
      </a:accent4>
      <a:accent5>
        <a:srgbClr val="2EB8D3"/>
      </a:accent5>
      <a:accent6>
        <a:srgbClr val="476D2D"/>
      </a:accent6>
      <a:hlink>
        <a:srgbClr val="124752"/>
      </a:hlink>
      <a:folHlink>
        <a:srgbClr val="64B16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" id="{0C880C24-F309-4799-9F86-AA3E91FA5A36}" vid="{515B356C-ED48-4739-B9FB-C8549544C2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meo2018v2</Template>
  <TotalTime>2370</TotalTime>
  <Words>902</Words>
  <Application>Microsoft Office PowerPoint</Application>
  <PresentationFormat>Экран (4:3)</PresentationFormat>
  <Paragraphs>154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21</vt:i4>
      </vt:variant>
    </vt:vector>
  </HeadingPairs>
  <TitlesOfParts>
    <vt:vector size="48" baseType="lpstr">
      <vt:lpstr>Arial</vt:lpstr>
      <vt:lpstr>Calibri</vt:lpstr>
      <vt:lpstr>Calibri Light</vt:lpstr>
      <vt:lpstr>Circe Rounded</vt:lpstr>
      <vt:lpstr>Circe Rounded Bold</vt:lpstr>
      <vt:lpstr>Circe Rounded Extra Bold</vt:lpstr>
      <vt:lpstr>Liberation Sans</vt:lpstr>
      <vt:lpstr>Open Sans</vt:lpstr>
      <vt:lpstr>Times New Roman</vt:lpstr>
      <vt:lpstr>Tw Cen MT</vt:lpstr>
      <vt:lpstr>Verdana</vt:lpstr>
      <vt:lpstr>Wingdings</vt:lpstr>
      <vt:lpstr>Wingdings 3</vt:lpstr>
      <vt:lpstr>meo2018v2</vt:lpstr>
      <vt:lpstr>meo</vt:lpstr>
      <vt:lpstr>лекция 3</vt:lpstr>
      <vt:lpstr>1_Тема Office</vt:lpstr>
      <vt:lpstr>Интеграл</vt:lpstr>
      <vt:lpstr>1_meo</vt:lpstr>
      <vt:lpstr>1_лекция 3</vt:lpstr>
      <vt:lpstr>2_Тема Office</vt:lpstr>
      <vt:lpstr>2_meo</vt:lpstr>
      <vt:lpstr>2_Интеграл</vt:lpstr>
      <vt:lpstr>Родителям школ МЭО лого аси</vt:lpstr>
      <vt:lpstr>3_Родителям школ МЭО лого аси</vt:lpstr>
      <vt:lpstr>5_Родителям школ МЭО лого аси</vt:lpstr>
      <vt:lpstr>1_Родителям школ МЭО лого аси</vt:lpstr>
      <vt:lpstr>Презентация PowerPoint</vt:lpstr>
      <vt:lpstr>О компании МЭО</vt:lpstr>
      <vt:lpstr>Почему школы выбирают МЭО</vt:lpstr>
      <vt:lpstr>СОСТАВ ОНЛАЙН-СИСТЕМЫ МЭО</vt:lpstr>
      <vt:lpstr>Современные ДЕТИ И МОБИЛЬНЫЕ УСТРОЙства</vt:lpstr>
      <vt:lpstr>Открытые Социальные сети</vt:lpstr>
      <vt:lpstr>МЭО. СОЦИАЛЬНАЯ СЕТЬ нового поколения</vt:lpstr>
      <vt:lpstr>Цифровые угрозы. Новая реальность</vt:lpstr>
      <vt:lpstr>МЭО. СЕТЕВАЯ безопасность</vt:lpstr>
      <vt:lpstr>МЭО. всегда под рукой</vt:lpstr>
      <vt:lpstr>МЭО. почему это необходимо моему ребёнку</vt:lpstr>
      <vt:lpstr>МЭО. самостоятельный шаг в будущее</vt:lpstr>
      <vt:lpstr>МЭО. Всё под контролем</vt:lpstr>
      <vt:lpstr>МЭО. Всё проверено, МОЖНО ДОВЕРЯТЬ</vt:lpstr>
      <vt:lpstr>ЧТО НЕОБХОДИМО ДЛЯ ЗАНЯТИЙ С МЭО?</vt:lpstr>
      <vt:lpstr>МЭО. Оплата через Интернет магазин «траектория знаний»</vt:lpstr>
      <vt:lpstr>МЭО. Оплата через Интернет магазин «траектория знаний»</vt:lpstr>
      <vt:lpstr>МЭО. Оплата через Интернет магазин «траектория знаний»</vt:lpstr>
      <vt:lpstr>МЭО. Оплата через Интернет магазин «траектория знаний»</vt:lpstr>
      <vt:lpstr>МЭО. Полезные ссылки</vt:lpstr>
      <vt:lpstr>Демоверсия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Мобильная Электронная Школа</dc:title>
  <dc:creator>Tatiana Dolgova</dc:creator>
  <cp:lastModifiedBy>Bugrova Nadezhda</cp:lastModifiedBy>
  <cp:revision>107</cp:revision>
  <cp:lastPrinted>2018-11-26T14:11:40Z</cp:lastPrinted>
  <dcterms:created xsi:type="dcterms:W3CDTF">2016-05-18T09:25:45Z</dcterms:created>
  <dcterms:modified xsi:type="dcterms:W3CDTF">2019-02-05T14:13:54Z</dcterms:modified>
</cp:coreProperties>
</file>